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y="5143500" cx="9144000"/>
  <p:notesSz cx="6858000" cy="9144000"/>
  <p:embeddedFontLst>
    <p:embeddedFont>
      <p:font typeface="Nunito"/>
      <p:regular r:id="rId30"/>
      <p:bold r:id="rId31"/>
      <p:italic r:id="rId32"/>
      <p:boldItalic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Nunito-bold.fntdata"/><Relationship Id="rId30" Type="http://schemas.openxmlformats.org/officeDocument/2006/relationships/font" Target="fonts/Nunito-regular.fntdata"/><Relationship Id="rId11" Type="http://schemas.openxmlformats.org/officeDocument/2006/relationships/slide" Target="slides/slide7.xml"/><Relationship Id="rId33" Type="http://schemas.openxmlformats.org/officeDocument/2006/relationships/font" Target="fonts/Nunito-boldItalic.fntdata"/><Relationship Id="rId10" Type="http://schemas.openxmlformats.org/officeDocument/2006/relationships/slide" Target="slides/slide6.xml"/><Relationship Id="rId32" Type="http://schemas.openxmlformats.org/officeDocument/2006/relationships/font" Target="fonts/Nunito-italic.fntdata"/><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126" name="Shape 12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1" name="Shape 191"/>
        <p:cNvGrpSpPr/>
        <p:nvPr/>
      </p:nvGrpSpPr>
      <p:grpSpPr>
        <a:xfrm>
          <a:off x="0" y="0"/>
          <a:ext cx="0" cy="0"/>
          <a:chOff x="0" y="0"/>
          <a:chExt cx="0" cy="0"/>
        </a:xfrm>
      </p:grpSpPr>
      <p:sp>
        <p:nvSpPr>
          <p:cNvPr id="192" name="Shape 19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3" name="Shape 19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7" name="Shape 197"/>
        <p:cNvGrpSpPr/>
        <p:nvPr/>
      </p:nvGrpSpPr>
      <p:grpSpPr>
        <a:xfrm>
          <a:off x="0" y="0"/>
          <a:ext cx="0" cy="0"/>
          <a:chOff x="0" y="0"/>
          <a:chExt cx="0" cy="0"/>
        </a:xfrm>
      </p:grpSpPr>
      <p:sp>
        <p:nvSpPr>
          <p:cNvPr id="198" name="Shape 19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9" name="Shape 19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Shape 20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6" name="Shape 20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1" name="Shape 211"/>
        <p:cNvGrpSpPr/>
        <p:nvPr/>
      </p:nvGrpSpPr>
      <p:grpSpPr>
        <a:xfrm>
          <a:off x="0" y="0"/>
          <a:ext cx="0" cy="0"/>
          <a:chOff x="0" y="0"/>
          <a:chExt cx="0" cy="0"/>
        </a:xfrm>
      </p:grpSpPr>
      <p:sp>
        <p:nvSpPr>
          <p:cNvPr id="212" name="Shape 21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13" name="Shape 21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8" name="Shape 218"/>
        <p:cNvGrpSpPr/>
        <p:nvPr/>
      </p:nvGrpSpPr>
      <p:grpSpPr>
        <a:xfrm>
          <a:off x="0" y="0"/>
          <a:ext cx="0" cy="0"/>
          <a:chOff x="0" y="0"/>
          <a:chExt cx="0" cy="0"/>
        </a:xfrm>
      </p:grpSpPr>
      <p:sp>
        <p:nvSpPr>
          <p:cNvPr id="219" name="Shape 21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20" name="Shape 22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Shape 22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27" name="Shape 22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2" name="Shape 232"/>
        <p:cNvGrpSpPr/>
        <p:nvPr/>
      </p:nvGrpSpPr>
      <p:grpSpPr>
        <a:xfrm>
          <a:off x="0" y="0"/>
          <a:ext cx="0" cy="0"/>
          <a:chOff x="0" y="0"/>
          <a:chExt cx="0" cy="0"/>
        </a:xfrm>
      </p:grpSpPr>
      <p:sp>
        <p:nvSpPr>
          <p:cNvPr id="233" name="Shape 23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34" name="Shape 23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9" name="Shape 239"/>
        <p:cNvGrpSpPr/>
        <p:nvPr/>
      </p:nvGrpSpPr>
      <p:grpSpPr>
        <a:xfrm>
          <a:off x="0" y="0"/>
          <a:ext cx="0" cy="0"/>
          <a:chOff x="0" y="0"/>
          <a:chExt cx="0" cy="0"/>
        </a:xfrm>
      </p:grpSpPr>
      <p:sp>
        <p:nvSpPr>
          <p:cNvPr id="240" name="Shape 24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41" name="Shape 24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5" name="Shape 245"/>
        <p:cNvGrpSpPr/>
        <p:nvPr/>
      </p:nvGrpSpPr>
      <p:grpSpPr>
        <a:xfrm>
          <a:off x="0" y="0"/>
          <a:ext cx="0" cy="0"/>
          <a:chOff x="0" y="0"/>
          <a:chExt cx="0" cy="0"/>
        </a:xfrm>
      </p:grpSpPr>
      <p:sp>
        <p:nvSpPr>
          <p:cNvPr id="246" name="Shape 24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47" name="Shape 24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2" name="Shape 252"/>
        <p:cNvGrpSpPr/>
        <p:nvPr/>
      </p:nvGrpSpPr>
      <p:grpSpPr>
        <a:xfrm>
          <a:off x="0" y="0"/>
          <a:ext cx="0" cy="0"/>
          <a:chOff x="0" y="0"/>
          <a:chExt cx="0" cy="0"/>
        </a:xfrm>
      </p:grpSpPr>
      <p:sp>
        <p:nvSpPr>
          <p:cNvPr id="253" name="Shape 25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54" name="Shape 25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Shape 13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6" name="Shape 13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8" name="Shape 258"/>
        <p:cNvGrpSpPr/>
        <p:nvPr/>
      </p:nvGrpSpPr>
      <p:grpSpPr>
        <a:xfrm>
          <a:off x="0" y="0"/>
          <a:ext cx="0" cy="0"/>
          <a:chOff x="0" y="0"/>
          <a:chExt cx="0" cy="0"/>
        </a:xfrm>
      </p:grpSpPr>
      <p:sp>
        <p:nvSpPr>
          <p:cNvPr id="259" name="Shape 25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60" name="Shape 26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4" name="Shape 264"/>
        <p:cNvGrpSpPr/>
        <p:nvPr/>
      </p:nvGrpSpPr>
      <p:grpSpPr>
        <a:xfrm>
          <a:off x="0" y="0"/>
          <a:ext cx="0" cy="0"/>
          <a:chOff x="0" y="0"/>
          <a:chExt cx="0" cy="0"/>
        </a:xfrm>
      </p:grpSpPr>
      <p:sp>
        <p:nvSpPr>
          <p:cNvPr id="265" name="Shape 2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66" name="Shape 26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1" name="Shape 271"/>
        <p:cNvGrpSpPr/>
        <p:nvPr/>
      </p:nvGrpSpPr>
      <p:grpSpPr>
        <a:xfrm>
          <a:off x="0" y="0"/>
          <a:ext cx="0" cy="0"/>
          <a:chOff x="0" y="0"/>
          <a:chExt cx="0" cy="0"/>
        </a:xfrm>
      </p:grpSpPr>
      <p:sp>
        <p:nvSpPr>
          <p:cNvPr id="272" name="Shape 27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73" name="Shape 27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7" name="Shape 277"/>
        <p:cNvGrpSpPr/>
        <p:nvPr/>
      </p:nvGrpSpPr>
      <p:grpSpPr>
        <a:xfrm>
          <a:off x="0" y="0"/>
          <a:ext cx="0" cy="0"/>
          <a:chOff x="0" y="0"/>
          <a:chExt cx="0" cy="0"/>
        </a:xfrm>
      </p:grpSpPr>
      <p:sp>
        <p:nvSpPr>
          <p:cNvPr id="278" name="Shape 27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79" name="Shape 27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3" name="Shape 283"/>
        <p:cNvGrpSpPr/>
        <p:nvPr/>
      </p:nvGrpSpPr>
      <p:grpSpPr>
        <a:xfrm>
          <a:off x="0" y="0"/>
          <a:ext cx="0" cy="0"/>
          <a:chOff x="0" y="0"/>
          <a:chExt cx="0" cy="0"/>
        </a:xfrm>
      </p:grpSpPr>
      <p:sp>
        <p:nvSpPr>
          <p:cNvPr id="284" name="Shape 28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85" name="Shape 28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2" name="Shape 292"/>
        <p:cNvGrpSpPr/>
        <p:nvPr/>
      </p:nvGrpSpPr>
      <p:grpSpPr>
        <a:xfrm>
          <a:off x="0" y="0"/>
          <a:ext cx="0" cy="0"/>
          <a:chOff x="0" y="0"/>
          <a:chExt cx="0" cy="0"/>
        </a:xfrm>
      </p:grpSpPr>
      <p:sp>
        <p:nvSpPr>
          <p:cNvPr id="293" name="Shape 29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94" name="Shape 29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Shape 14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3" name="Shape 14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Shape 14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0" name="Shape 15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Shape 15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6" name="Shape 15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Shape 16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3" name="Shape 16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7" name="Shape 167"/>
        <p:cNvGrpSpPr/>
        <p:nvPr/>
      </p:nvGrpSpPr>
      <p:grpSpPr>
        <a:xfrm>
          <a:off x="0" y="0"/>
          <a:ext cx="0" cy="0"/>
          <a:chOff x="0" y="0"/>
          <a:chExt cx="0" cy="0"/>
        </a:xfrm>
      </p:grpSpPr>
      <p:sp>
        <p:nvSpPr>
          <p:cNvPr id="168" name="Shape 16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9" name="Shape 16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Shape 17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5" name="Shape 17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Shape 18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4" name="Shape 18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bg>
      <p:bgPr>
        <a:solidFill>
          <a:schemeClr val="accent6"/>
        </a:solidFill>
      </p:bgPr>
    </p:bg>
    <p:spTree>
      <p:nvGrpSpPr>
        <p:cNvPr id="9" name="Shape 9"/>
        <p:cNvGrpSpPr/>
        <p:nvPr/>
      </p:nvGrpSpPr>
      <p:grpSpPr>
        <a:xfrm>
          <a:off x="0" y="0"/>
          <a:ext cx="0" cy="0"/>
          <a:chOff x="0" y="0"/>
          <a:chExt cx="0" cy="0"/>
        </a:xfrm>
      </p:grpSpPr>
      <p:sp>
        <p:nvSpPr>
          <p:cNvPr id="10" name="Shape 10"/>
          <p:cNvSpPr/>
          <p:nvPr/>
        </p:nvSpPr>
        <p:spPr>
          <a:xfrm>
            <a:off x="30" y="2824500"/>
            <a:ext cx="7370400" cy="2319000"/>
          </a:xfrm>
          <a:prstGeom prst="rtTriangle">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11" name="Shape 11"/>
          <p:cNvSpPr/>
          <p:nvPr/>
        </p:nvSpPr>
        <p:spPr>
          <a:xfrm flipH="1">
            <a:off x="3582600" y="1550700"/>
            <a:ext cx="5561400" cy="3592800"/>
          </a:xfrm>
          <a:prstGeom prst="rtTriangle">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12" name="Shape 12"/>
          <p:cNvSpPr/>
          <p:nvPr/>
        </p:nvSpPr>
        <p:spPr>
          <a:xfrm rot="10800000">
            <a:off x="5058904" y="0"/>
            <a:ext cx="4085100" cy="2052600"/>
          </a:xfrm>
          <a:prstGeom prst="rtTriangle">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13" name="Shape 13"/>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grpSp>
        <p:nvGrpSpPr>
          <p:cNvPr id="14" name="Shape 14"/>
          <p:cNvGrpSpPr/>
          <p:nvPr/>
        </p:nvGrpSpPr>
        <p:grpSpPr>
          <a:xfrm>
            <a:off x="255200" y="592"/>
            <a:ext cx="2250362" cy="1044300"/>
            <a:chOff x="255200" y="592"/>
            <a:chExt cx="2250362" cy="1044300"/>
          </a:xfrm>
        </p:grpSpPr>
        <p:sp>
          <p:nvSpPr>
            <p:cNvPr id="15" name="Shape 15"/>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16" name="Shape 16"/>
            <p:cNvSpPr/>
            <p:nvPr/>
          </p:nvSpPr>
          <p:spPr>
            <a:xfrm>
              <a:off x="509631" y="592"/>
              <a:ext cx="1741500" cy="10443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17" name="Shape 17"/>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grpSp>
        <p:nvGrpSpPr>
          <p:cNvPr id="18" name="Shape 18"/>
          <p:cNvGrpSpPr/>
          <p:nvPr/>
        </p:nvGrpSpPr>
        <p:grpSpPr>
          <a:xfrm>
            <a:off x="905394" y="592"/>
            <a:ext cx="2250362" cy="1044300"/>
            <a:chOff x="905394" y="592"/>
            <a:chExt cx="2250362" cy="1044300"/>
          </a:xfrm>
        </p:grpSpPr>
        <p:sp>
          <p:nvSpPr>
            <p:cNvPr id="19" name="Shape 19"/>
            <p:cNvSpPr/>
            <p:nvPr/>
          </p:nvSpPr>
          <p:spPr>
            <a:xfrm>
              <a:off x="1414257" y="592"/>
              <a:ext cx="1741500" cy="1044300"/>
            </a:xfrm>
            <a:prstGeom prst="parallelogram">
              <a:avLst>
                <a:gd fmla="val 153193"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sp>
          <p:nvSpPr>
            <p:cNvPr id="20" name="Shape 20"/>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sp>
          <p:nvSpPr>
            <p:cNvPr id="21" name="Shape 21"/>
            <p:cNvSpPr/>
            <p:nvPr/>
          </p:nvSpPr>
          <p:spPr>
            <a:xfrm>
              <a:off x="905394" y="592"/>
              <a:ext cx="1741500" cy="1044300"/>
            </a:xfrm>
            <a:prstGeom prst="parallelogram">
              <a:avLst>
                <a:gd fmla="val 153193"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grpSp>
      <p:grpSp>
        <p:nvGrpSpPr>
          <p:cNvPr id="22" name="Shape 22"/>
          <p:cNvGrpSpPr/>
          <p:nvPr/>
        </p:nvGrpSpPr>
        <p:grpSpPr>
          <a:xfrm>
            <a:off x="7057467" y="5088"/>
            <a:ext cx="1851282" cy="752107"/>
            <a:chOff x="6917200" y="0"/>
            <a:chExt cx="2227776" cy="863400"/>
          </a:xfrm>
        </p:grpSpPr>
        <p:sp>
          <p:nvSpPr>
            <p:cNvPr id="23" name="Shape 2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4" name="Shape 24"/>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5" name="Shape 25"/>
            <p:cNvSpPr/>
            <p:nvPr/>
          </p:nvSpPr>
          <p:spPr>
            <a:xfrm>
              <a:off x="6917200"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grpSp>
      <p:grpSp>
        <p:nvGrpSpPr>
          <p:cNvPr id="26" name="Shape 26"/>
          <p:cNvGrpSpPr/>
          <p:nvPr/>
        </p:nvGrpSpPr>
        <p:grpSpPr>
          <a:xfrm>
            <a:off x="6553031" y="4217851"/>
            <a:ext cx="2389067" cy="925737"/>
            <a:chOff x="6917200" y="0"/>
            <a:chExt cx="2227776" cy="863400"/>
          </a:xfrm>
        </p:grpSpPr>
        <p:sp>
          <p:nvSpPr>
            <p:cNvPr id="27" name="Shape 27"/>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28" name="Shape 28"/>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29" name="Shape 29"/>
            <p:cNvSpPr/>
            <p:nvPr/>
          </p:nvSpPr>
          <p:spPr>
            <a:xfrm>
              <a:off x="6917200" y="0"/>
              <a:ext cx="1503300" cy="863400"/>
            </a:xfrm>
            <a:prstGeom prst="parallelogram">
              <a:avLst>
                <a:gd fmla="val 158024"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grpSp>
        <p:nvGrpSpPr>
          <p:cNvPr id="30" name="Shape 30"/>
          <p:cNvGrpSpPr/>
          <p:nvPr/>
        </p:nvGrpSpPr>
        <p:grpSpPr>
          <a:xfrm>
            <a:off x="199148" y="4055651"/>
            <a:ext cx="2795414" cy="1083307"/>
            <a:chOff x="6917200" y="0"/>
            <a:chExt cx="2227776" cy="863400"/>
          </a:xfrm>
        </p:grpSpPr>
        <p:sp>
          <p:nvSpPr>
            <p:cNvPr id="31" name="Shape 31"/>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32" name="Shape 3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33" name="Shape 33"/>
            <p:cNvSpPr/>
            <p:nvPr/>
          </p:nvSpPr>
          <p:spPr>
            <a:xfrm>
              <a:off x="6917200"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grpSp>
      <p:sp>
        <p:nvSpPr>
          <p:cNvPr id="34" name="Shape 34"/>
          <p:cNvSpPr txBox="1"/>
          <p:nvPr>
            <p:ph type="ctrTitle"/>
          </p:nvPr>
        </p:nvSpPr>
        <p:spPr>
          <a:xfrm>
            <a:off x="1858703" y="1822833"/>
            <a:ext cx="5361300" cy="1448100"/>
          </a:xfrm>
          <a:prstGeom prst="rect">
            <a:avLst/>
          </a:prstGeom>
        </p:spPr>
        <p:txBody>
          <a:bodyPr anchorCtr="0" anchor="ctr" bIns="91425" lIns="91425" rIns="91425" tIns="91425"/>
          <a:lstStyle>
            <a:lvl1pPr lvl="0" algn="ctr">
              <a:spcBef>
                <a:spcPts val="0"/>
              </a:spcBef>
              <a:buSzPct val="100000"/>
              <a:defRPr sz="3800"/>
            </a:lvl1pPr>
            <a:lvl2pPr lvl="1" algn="ctr">
              <a:spcBef>
                <a:spcPts val="0"/>
              </a:spcBef>
              <a:buSzPct val="100000"/>
              <a:defRPr sz="3800"/>
            </a:lvl2pPr>
            <a:lvl3pPr lvl="2" algn="ctr">
              <a:spcBef>
                <a:spcPts val="0"/>
              </a:spcBef>
              <a:buSzPct val="100000"/>
              <a:defRPr sz="3800"/>
            </a:lvl3pPr>
            <a:lvl4pPr lvl="3" algn="ctr">
              <a:spcBef>
                <a:spcPts val="0"/>
              </a:spcBef>
              <a:buSzPct val="100000"/>
              <a:defRPr sz="3800"/>
            </a:lvl4pPr>
            <a:lvl5pPr lvl="4" algn="ctr">
              <a:spcBef>
                <a:spcPts val="0"/>
              </a:spcBef>
              <a:buSzPct val="100000"/>
              <a:defRPr sz="3800"/>
            </a:lvl5pPr>
            <a:lvl6pPr lvl="5" algn="ctr">
              <a:spcBef>
                <a:spcPts val="0"/>
              </a:spcBef>
              <a:buSzPct val="100000"/>
              <a:defRPr sz="3800"/>
            </a:lvl6pPr>
            <a:lvl7pPr lvl="6" algn="ctr">
              <a:spcBef>
                <a:spcPts val="0"/>
              </a:spcBef>
              <a:buSzPct val="100000"/>
              <a:defRPr sz="3800"/>
            </a:lvl7pPr>
            <a:lvl8pPr lvl="7" algn="ctr">
              <a:spcBef>
                <a:spcPts val="0"/>
              </a:spcBef>
              <a:buSzPct val="100000"/>
              <a:defRPr sz="3800"/>
            </a:lvl8pPr>
            <a:lvl9pPr lvl="8" algn="ctr">
              <a:spcBef>
                <a:spcPts val="0"/>
              </a:spcBef>
              <a:buSzPct val="100000"/>
              <a:defRPr sz="3800"/>
            </a:lvl9pPr>
          </a:lstStyle>
          <a:p/>
        </p:txBody>
      </p:sp>
      <p:sp>
        <p:nvSpPr>
          <p:cNvPr id="35" name="Shape 35"/>
          <p:cNvSpPr txBox="1"/>
          <p:nvPr>
            <p:ph idx="1" type="subTitle"/>
          </p:nvPr>
        </p:nvSpPr>
        <p:spPr>
          <a:xfrm>
            <a:off x="1858700" y="3413158"/>
            <a:ext cx="5361300" cy="522600"/>
          </a:xfrm>
          <a:prstGeom prst="rect">
            <a:avLst/>
          </a:prstGeom>
        </p:spPr>
        <p:txBody>
          <a:bodyPr anchorCtr="0" anchor="t" bIns="91425" lIns="91425" rIns="91425" tIns="91425"/>
          <a:lstStyle>
            <a:lvl1pPr lvl="0" algn="ctr">
              <a:lnSpc>
                <a:spcPct val="100000"/>
              </a:lnSpc>
              <a:spcBef>
                <a:spcPts val="0"/>
              </a:spcBef>
              <a:spcAft>
                <a:spcPts val="0"/>
              </a:spcAft>
              <a:buClr>
                <a:schemeClr val="lt1"/>
              </a:buClr>
              <a:buSzPct val="100000"/>
              <a:buNone/>
              <a:defRPr sz="1600">
                <a:solidFill>
                  <a:schemeClr val="lt1"/>
                </a:solidFill>
              </a:defRPr>
            </a:lvl1pPr>
            <a:lvl2pPr lvl="1" algn="ctr">
              <a:lnSpc>
                <a:spcPct val="100000"/>
              </a:lnSpc>
              <a:spcBef>
                <a:spcPts val="0"/>
              </a:spcBef>
              <a:spcAft>
                <a:spcPts val="0"/>
              </a:spcAft>
              <a:buClr>
                <a:schemeClr val="lt1"/>
              </a:buClr>
              <a:buSzPct val="100000"/>
              <a:buNone/>
              <a:defRPr sz="1600">
                <a:solidFill>
                  <a:schemeClr val="lt1"/>
                </a:solidFill>
              </a:defRPr>
            </a:lvl2pPr>
            <a:lvl3pPr lvl="2" algn="ctr">
              <a:lnSpc>
                <a:spcPct val="100000"/>
              </a:lnSpc>
              <a:spcBef>
                <a:spcPts val="0"/>
              </a:spcBef>
              <a:spcAft>
                <a:spcPts val="0"/>
              </a:spcAft>
              <a:buClr>
                <a:schemeClr val="lt1"/>
              </a:buClr>
              <a:buSzPct val="100000"/>
              <a:buNone/>
              <a:defRPr sz="1600">
                <a:solidFill>
                  <a:schemeClr val="lt1"/>
                </a:solidFill>
              </a:defRPr>
            </a:lvl3pPr>
            <a:lvl4pPr lvl="3" algn="ctr">
              <a:lnSpc>
                <a:spcPct val="100000"/>
              </a:lnSpc>
              <a:spcBef>
                <a:spcPts val="0"/>
              </a:spcBef>
              <a:spcAft>
                <a:spcPts val="0"/>
              </a:spcAft>
              <a:buClr>
                <a:schemeClr val="lt1"/>
              </a:buClr>
              <a:buSzPct val="100000"/>
              <a:buNone/>
              <a:defRPr sz="1600">
                <a:solidFill>
                  <a:schemeClr val="lt1"/>
                </a:solidFill>
              </a:defRPr>
            </a:lvl4pPr>
            <a:lvl5pPr lvl="4" algn="ctr">
              <a:lnSpc>
                <a:spcPct val="100000"/>
              </a:lnSpc>
              <a:spcBef>
                <a:spcPts val="0"/>
              </a:spcBef>
              <a:spcAft>
                <a:spcPts val="0"/>
              </a:spcAft>
              <a:buClr>
                <a:schemeClr val="lt1"/>
              </a:buClr>
              <a:buSzPct val="100000"/>
              <a:buNone/>
              <a:defRPr sz="1600">
                <a:solidFill>
                  <a:schemeClr val="lt1"/>
                </a:solidFill>
              </a:defRPr>
            </a:lvl5pPr>
            <a:lvl6pPr lvl="5" algn="ctr">
              <a:lnSpc>
                <a:spcPct val="100000"/>
              </a:lnSpc>
              <a:spcBef>
                <a:spcPts val="0"/>
              </a:spcBef>
              <a:spcAft>
                <a:spcPts val="0"/>
              </a:spcAft>
              <a:buClr>
                <a:schemeClr val="lt1"/>
              </a:buClr>
              <a:buSzPct val="100000"/>
              <a:buNone/>
              <a:defRPr sz="1600">
                <a:solidFill>
                  <a:schemeClr val="lt1"/>
                </a:solidFill>
              </a:defRPr>
            </a:lvl6pPr>
            <a:lvl7pPr lvl="6" algn="ctr">
              <a:lnSpc>
                <a:spcPct val="100000"/>
              </a:lnSpc>
              <a:spcBef>
                <a:spcPts val="0"/>
              </a:spcBef>
              <a:spcAft>
                <a:spcPts val="0"/>
              </a:spcAft>
              <a:buClr>
                <a:schemeClr val="lt1"/>
              </a:buClr>
              <a:buSzPct val="100000"/>
              <a:buNone/>
              <a:defRPr sz="1600">
                <a:solidFill>
                  <a:schemeClr val="lt1"/>
                </a:solidFill>
              </a:defRPr>
            </a:lvl7pPr>
            <a:lvl8pPr lvl="7" algn="ctr">
              <a:lnSpc>
                <a:spcPct val="100000"/>
              </a:lnSpc>
              <a:spcBef>
                <a:spcPts val="0"/>
              </a:spcBef>
              <a:spcAft>
                <a:spcPts val="0"/>
              </a:spcAft>
              <a:buClr>
                <a:schemeClr val="lt1"/>
              </a:buClr>
              <a:buSzPct val="100000"/>
              <a:buNone/>
              <a:defRPr sz="1600">
                <a:solidFill>
                  <a:schemeClr val="lt1"/>
                </a:solidFill>
              </a:defRPr>
            </a:lvl8pPr>
            <a:lvl9pPr lvl="8" algn="ctr">
              <a:lnSpc>
                <a:spcPct val="100000"/>
              </a:lnSpc>
              <a:spcBef>
                <a:spcPts val="0"/>
              </a:spcBef>
              <a:spcAft>
                <a:spcPts val="0"/>
              </a:spcAft>
              <a:buClr>
                <a:schemeClr val="lt1"/>
              </a:buClr>
              <a:buSzPct val="100000"/>
              <a:buNone/>
              <a:defRPr sz="1600">
                <a:solidFill>
                  <a:schemeClr val="lt1"/>
                </a:solidFill>
              </a:defRPr>
            </a:lvl9pPr>
          </a:lstStyle>
          <a:p/>
        </p:txBody>
      </p:sp>
      <p:sp>
        <p:nvSpPr>
          <p:cNvPr id="36" name="Shape 36"/>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nl"/>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bg>
      <p:bgPr>
        <a:solidFill>
          <a:schemeClr val="accent3"/>
        </a:solidFill>
      </p:bgPr>
    </p:bg>
    <p:spTree>
      <p:nvGrpSpPr>
        <p:cNvPr id="109" name="Shape 109"/>
        <p:cNvGrpSpPr/>
        <p:nvPr/>
      </p:nvGrpSpPr>
      <p:grpSpPr>
        <a:xfrm>
          <a:off x="0" y="0"/>
          <a:ext cx="0" cy="0"/>
          <a:chOff x="0" y="0"/>
          <a:chExt cx="0" cy="0"/>
        </a:xfrm>
      </p:grpSpPr>
      <p:sp>
        <p:nvSpPr>
          <p:cNvPr id="110" name="Shape 110"/>
          <p:cNvSpPr/>
          <p:nvPr/>
        </p:nvSpPr>
        <p:spPr>
          <a:xfrm flipH="1">
            <a:off x="5569200" y="2834075"/>
            <a:ext cx="3574800" cy="2309400"/>
          </a:xfrm>
          <a:prstGeom prst="rtTriangle">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nvGrpSpPr>
          <p:cNvPr id="111" name="Shape 111"/>
          <p:cNvGrpSpPr/>
          <p:nvPr/>
        </p:nvGrpSpPr>
        <p:grpSpPr>
          <a:xfrm>
            <a:off x="5959221" y="4119576"/>
            <a:ext cx="2520951" cy="1024165"/>
            <a:chOff x="6917200" y="0"/>
            <a:chExt cx="2227776" cy="863400"/>
          </a:xfrm>
        </p:grpSpPr>
        <p:sp>
          <p:nvSpPr>
            <p:cNvPr id="112" name="Shape 112"/>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113" name="Shape 11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114" name="Shape 114"/>
            <p:cNvSpPr/>
            <p:nvPr/>
          </p:nvSpPr>
          <p:spPr>
            <a:xfrm>
              <a:off x="6917200"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grpSp>
      <p:grpSp>
        <p:nvGrpSpPr>
          <p:cNvPr id="115" name="Shape 115"/>
          <p:cNvGrpSpPr/>
          <p:nvPr/>
        </p:nvGrpSpPr>
        <p:grpSpPr>
          <a:xfrm>
            <a:off x="199148" y="2"/>
            <a:ext cx="2795414" cy="1083307"/>
            <a:chOff x="6917200" y="0"/>
            <a:chExt cx="2227776" cy="863400"/>
          </a:xfrm>
        </p:grpSpPr>
        <p:sp>
          <p:nvSpPr>
            <p:cNvPr id="116" name="Shape 116"/>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117" name="Shape 117"/>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118" name="Shape 118"/>
            <p:cNvSpPr/>
            <p:nvPr/>
          </p:nvSpPr>
          <p:spPr>
            <a:xfrm>
              <a:off x="6917200"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grpSp>
      <p:sp>
        <p:nvSpPr>
          <p:cNvPr id="119" name="Shape 119"/>
          <p:cNvSpPr txBox="1"/>
          <p:nvPr>
            <p:ph type="title"/>
          </p:nvPr>
        </p:nvSpPr>
        <p:spPr>
          <a:xfrm>
            <a:off x="1385850" y="1383850"/>
            <a:ext cx="6372300" cy="1379700"/>
          </a:xfrm>
          <a:prstGeom prst="rect">
            <a:avLst/>
          </a:prstGeom>
        </p:spPr>
        <p:txBody>
          <a:bodyPr anchorCtr="0" anchor="ctr" bIns="91425" lIns="91425" rIns="91425" tIns="91425"/>
          <a:lstStyle>
            <a:lvl1pPr lvl="0" algn="ctr">
              <a:spcBef>
                <a:spcPts val="0"/>
              </a:spcBef>
              <a:buClr>
                <a:schemeClr val="dk2"/>
              </a:buClr>
              <a:buSzPct val="100000"/>
              <a:defRPr sz="8600">
                <a:solidFill>
                  <a:schemeClr val="dk2"/>
                </a:solidFill>
              </a:defRPr>
            </a:lvl1pPr>
            <a:lvl2pPr lvl="1" algn="ctr">
              <a:spcBef>
                <a:spcPts val="0"/>
              </a:spcBef>
              <a:buClr>
                <a:schemeClr val="dk2"/>
              </a:buClr>
              <a:buSzPct val="100000"/>
              <a:defRPr sz="8600">
                <a:solidFill>
                  <a:schemeClr val="dk2"/>
                </a:solidFill>
              </a:defRPr>
            </a:lvl2pPr>
            <a:lvl3pPr lvl="2" algn="ctr">
              <a:spcBef>
                <a:spcPts val="0"/>
              </a:spcBef>
              <a:buClr>
                <a:schemeClr val="dk2"/>
              </a:buClr>
              <a:buSzPct val="100000"/>
              <a:defRPr sz="8600">
                <a:solidFill>
                  <a:schemeClr val="dk2"/>
                </a:solidFill>
              </a:defRPr>
            </a:lvl3pPr>
            <a:lvl4pPr lvl="3" algn="ctr">
              <a:spcBef>
                <a:spcPts val="0"/>
              </a:spcBef>
              <a:buClr>
                <a:schemeClr val="dk2"/>
              </a:buClr>
              <a:buSzPct val="100000"/>
              <a:defRPr sz="8600">
                <a:solidFill>
                  <a:schemeClr val="dk2"/>
                </a:solidFill>
              </a:defRPr>
            </a:lvl4pPr>
            <a:lvl5pPr lvl="4" algn="ctr">
              <a:spcBef>
                <a:spcPts val="0"/>
              </a:spcBef>
              <a:buClr>
                <a:schemeClr val="dk2"/>
              </a:buClr>
              <a:buSzPct val="100000"/>
              <a:defRPr sz="8600">
                <a:solidFill>
                  <a:schemeClr val="dk2"/>
                </a:solidFill>
              </a:defRPr>
            </a:lvl5pPr>
            <a:lvl6pPr lvl="5" algn="ctr">
              <a:spcBef>
                <a:spcPts val="0"/>
              </a:spcBef>
              <a:buClr>
                <a:schemeClr val="dk2"/>
              </a:buClr>
              <a:buSzPct val="100000"/>
              <a:defRPr sz="8600">
                <a:solidFill>
                  <a:schemeClr val="dk2"/>
                </a:solidFill>
              </a:defRPr>
            </a:lvl6pPr>
            <a:lvl7pPr lvl="6" algn="ctr">
              <a:spcBef>
                <a:spcPts val="0"/>
              </a:spcBef>
              <a:buClr>
                <a:schemeClr val="dk2"/>
              </a:buClr>
              <a:buSzPct val="100000"/>
              <a:defRPr sz="8600">
                <a:solidFill>
                  <a:schemeClr val="dk2"/>
                </a:solidFill>
              </a:defRPr>
            </a:lvl7pPr>
            <a:lvl8pPr lvl="7" algn="ctr">
              <a:spcBef>
                <a:spcPts val="0"/>
              </a:spcBef>
              <a:buClr>
                <a:schemeClr val="dk2"/>
              </a:buClr>
              <a:buSzPct val="100000"/>
              <a:defRPr sz="8600">
                <a:solidFill>
                  <a:schemeClr val="dk2"/>
                </a:solidFill>
              </a:defRPr>
            </a:lvl8pPr>
            <a:lvl9pPr lvl="8" algn="ctr">
              <a:spcBef>
                <a:spcPts val="0"/>
              </a:spcBef>
              <a:buClr>
                <a:schemeClr val="dk2"/>
              </a:buClr>
              <a:buSzPct val="100000"/>
              <a:defRPr sz="8600">
                <a:solidFill>
                  <a:schemeClr val="dk2"/>
                </a:solidFill>
              </a:defRPr>
            </a:lvl9pPr>
          </a:lstStyle>
          <a:p/>
        </p:txBody>
      </p:sp>
      <p:sp>
        <p:nvSpPr>
          <p:cNvPr id="120" name="Shape 120"/>
          <p:cNvSpPr txBox="1"/>
          <p:nvPr>
            <p:ph idx="1" type="body"/>
          </p:nvPr>
        </p:nvSpPr>
        <p:spPr>
          <a:xfrm>
            <a:off x="1385850" y="2863850"/>
            <a:ext cx="6372300" cy="6411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121" name="Shape 121"/>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nl"/>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122" name="Shape 122"/>
        <p:cNvGrpSpPr/>
        <p:nvPr/>
      </p:nvGrpSpPr>
      <p:grpSpPr>
        <a:xfrm>
          <a:off x="0" y="0"/>
          <a:ext cx="0" cy="0"/>
          <a:chOff x="0" y="0"/>
          <a:chExt cx="0" cy="0"/>
        </a:xfrm>
      </p:grpSpPr>
      <p:sp>
        <p:nvSpPr>
          <p:cNvPr id="123" name="Shape 123"/>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nl"/>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bg>
      <p:bgPr>
        <a:solidFill>
          <a:schemeClr val="accent3"/>
        </a:solidFill>
      </p:bgPr>
    </p:bg>
    <p:spTree>
      <p:nvGrpSpPr>
        <p:cNvPr id="37" name="Shape 37"/>
        <p:cNvGrpSpPr/>
        <p:nvPr/>
      </p:nvGrpSpPr>
      <p:grpSpPr>
        <a:xfrm>
          <a:off x="0" y="0"/>
          <a:ext cx="0" cy="0"/>
          <a:chOff x="0" y="0"/>
          <a:chExt cx="0" cy="0"/>
        </a:xfrm>
      </p:grpSpPr>
      <p:sp>
        <p:nvSpPr>
          <p:cNvPr id="38" name="Shape 38"/>
          <p:cNvSpPr/>
          <p:nvPr/>
        </p:nvSpPr>
        <p:spPr>
          <a:xfrm flipH="1">
            <a:off x="4757100" y="2309400"/>
            <a:ext cx="4386900" cy="2834100"/>
          </a:xfrm>
          <a:prstGeom prst="rtTriangle">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nvGrpSpPr>
          <p:cNvPr id="39" name="Shape 39"/>
          <p:cNvGrpSpPr/>
          <p:nvPr/>
        </p:nvGrpSpPr>
        <p:grpSpPr>
          <a:xfrm>
            <a:off x="5594190" y="3961114"/>
            <a:ext cx="2910144" cy="1182339"/>
            <a:chOff x="6917200" y="0"/>
            <a:chExt cx="2227776" cy="863400"/>
          </a:xfrm>
        </p:grpSpPr>
        <p:sp>
          <p:nvSpPr>
            <p:cNvPr id="40" name="Shape 40"/>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41" name="Shape 4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42" name="Shape 42"/>
            <p:cNvSpPr/>
            <p:nvPr/>
          </p:nvSpPr>
          <p:spPr>
            <a:xfrm>
              <a:off x="6917200"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grpSp>
      <p:grpSp>
        <p:nvGrpSpPr>
          <p:cNvPr id="43" name="Shape 43"/>
          <p:cNvGrpSpPr/>
          <p:nvPr/>
        </p:nvGrpSpPr>
        <p:grpSpPr>
          <a:xfrm>
            <a:off x="199148" y="2"/>
            <a:ext cx="2795414" cy="1083307"/>
            <a:chOff x="6917200" y="0"/>
            <a:chExt cx="2227776" cy="863400"/>
          </a:xfrm>
        </p:grpSpPr>
        <p:sp>
          <p:nvSpPr>
            <p:cNvPr id="44" name="Shape 44"/>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45" name="Shape 45"/>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46" name="Shape 46"/>
            <p:cNvSpPr/>
            <p:nvPr/>
          </p:nvSpPr>
          <p:spPr>
            <a:xfrm>
              <a:off x="6917200"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grpSp>
      <p:sp>
        <p:nvSpPr>
          <p:cNvPr id="47" name="Shape 47"/>
          <p:cNvSpPr txBox="1"/>
          <p:nvPr>
            <p:ph type="title"/>
          </p:nvPr>
        </p:nvSpPr>
        <p:spPr>
          <a:xfrm>
            <a:off x="1888683" y="1746100"/>
            <a:ext cx="5377500" cy="1646100"/>
          </a:xfrm>
          <a:prstGeom prst="rect">
            <a:avLst/>
          </a:prstGeom>
        </p:spPr>
        <p:txBody>
          <a:bodyPr anchorCtr="0" anchor="ctr" bIns="91425" lIns="91425" rIns="91425" tIns="91425"/>
          <a:lstStyle>
            <a:lvl1pPr lvl="0" algn="ctr">
              <a:spcBef>
                <a:spcPts val="0"/>
              </a:spcBef>
              <a:buClr>
                <a:schemeClr val="dk2"/>
              </a:buClr>
              <a:buSzPct val="100000"/>
              <a:defRPr sz="3200">
                <a:solidFill>
                  <a:schemeClr val="dk2"/>
                </a:solidFill>
              </a:defRPr>
            </a:lvl1pPr>
            <a:lvl2pPr lvl="1" algn="ctr">
              <a:spcBef>
                <a:spcPts val="0"/>
              </a:spcBef>
              <a:buClr>
                <a:schemeClr val="dk2"/>
              </a:buClr>
              <a:buSzPct val="100000"/>
              <a:defRPr sz="3200">
                <a:solidFill>
                  <a:schemeClr val="dk2"/>
                </a:solidFill>
              </a:defRPr>
            </a:lvl2pPr>
            <a:lvl3pPr lvl="2" algn="ctr">
              <a:spcBef>
                <a:spcPts val="0"/>
              </a:spcBef>
              <a:buClr>
                <a:schemeClr val="dk2"/>
              </a:buClr>
              <a:buSzPct val="100000"/>
              <a:defRPr sz="3200">
                <a:solidFill>
                  <a:schemeClr val="dk2"/>
                </a:solidFill>
              </a:defRPr>
            </a:lvl3pPr>
            <a:lvl4pPr lvl="3" algn="ctr">
              <a:spcBef>
                <a:spcPts val="0"/>
              </a:spcBef>
              <a:buClr>
                <a:schemeClr val="dk2"/>
              </a:buClr>
              <a:buSzPct val="100000"/>
              <a:defRPr sz="3200">
                <a:solidFill>
                  <a:schemeClr val="dk2"/>
                </a:solidFill>
              </a:defRPr>
            </a:lvl4pPr>
            <a:lvl5pPr lvl="4" algn="ctr">
              <a:spcBef>
                <a:spcPts val="0"/>
              </a:spcBef>
              <a:buClr>
                <a:schemeClr val="dk2"/>
              </a:buClr>
              <a:buSzPct val="100000"/>
              <a:defRPr sz="3200">
                <a:solidFill>
                  <a:schemeClr val="dk2"/>
                </a:solidFill>
              </a:defRPr>
            </a:lvl5pPr>
            <a:lvl6pPr lvl="5" algn="ctr">
              <a:spcBef>
                <a:spcPts val="0"/>
              </a:spcBef>
              <a:buClr>
                <a:schemeClr val="dk2"/>
              </a:buClr>
              <a:buSzPct val="100000"/>
              <a:defRPr sz="3200">
                <a:solidFill>
                  <a:schemeClr val="dk2"/>
                </a:solidFill>
              </a:defRPr>
            </a:lvl6pPr>
            <a:lvl7pPr lvl="6" algn="ctr">
              <a:spcBef>
                <a:spcPts val="0"/>
              </a:spcBef>
              <a:buClr>
                <a:schemeClr val="dk2"/>
              </a:buClr>
              <a:buSzPct val="100000"/>
              <a:defRPr sz="3200">
                <a:solidFill>
                  <a:schemeClr val="dk2"/>
                </a:solidFill>
              </a:defRPr>
            </a:lvl7pPr>
            <a:lvl8pPr lvl="7" algn="ctr">
              <a:spcBef>
                <a:spcPts val="0"/>
              </a:spcBef>
              <a:buClr>
                <a:schemeClr val="dk2"/>
              </a:buClr>
              <a:buSzPct val="100000"/>
              <a:defRPr sz="3200">
                <a:solidFill>
                  <a:schemeClr val="dk2"/>
                </a:solidFill>
              </a:defRPr>
            </a:lvl8pPr>
            <a:lvl9pPr lvl="8" algn="ctr">
              <a:spcBef>
                <a:spcPts val="0"/>
              </a:spcBef>
              <a:buClr>
                <a:schemeClr val="dk2"/>
              </a:buClr>
              <a:buSzPct val="100000"/>
              <a:defRPr sz="3200">
                <a:solidFill>
                  <a:schemeClr val="dk2"/>
                </a:solidFill>
              </a:defRPr>
            </a:lvl9pPr>
          </a:lstStyle>
          <a:p/>
        </p:txBody>
      </p:sp>
      <p:sp>
        <p:nvSpPr>
          <p:cNvPr id="48" name="Shape 48"/>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nl"/>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bg>
      <p:bgPr>
        <a:solidFill>
          <a:schemeClr val="dk2"/>
        </a:solidFill>
      </p:bgPr>
    </p:bg>
    <p:spTree>
      <p:nvGrpSpPr>
        <p:cNvPr id="49" name="Shape 49"/>
        <p:cNvGrpSpPr/>
        <p:nvPr/>
      </p:nvGrpSpPr>
      <p:grpSpPr>
        <a:xfrm>
          <a:off x="0" y="0"/>
          <a:ext cx="0" cy="0"/>
          <a:chOff x="0" y="0"/>
          <a:chExt cx="0" cy="0"/>
        </a:xfrm>
      </p:grpSpPr>
      <p:sp>
        <p:nvSpPr>
          <p:cNvPr id="50" name="Shape 50"/>
          <p:cNvSpPr/>
          <p:nvPr/>
        </p:nvSpPr>
        <p:spPr>
          <a:xfrm flipH="1">
            <a:off x="3582600" y="1550700"/>
            <a:ext cx="5561400" cy="35928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51" name="Shape 51"/>
          <p:cNvSpPr/>
          <p:nvPr/>
        </p:nvSpPr>
        <p:spPr>
          <a:xfrm>
            <a:off x="30" y="2824500"/>
            <a:ext cx="7370400" cy="2319000"/>
          </a:xfrm>
          <a:prstGeom prst="rtTriangle">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52" name="Shape 52"/>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53" name="Shape 53"/>
          <p:cNvSpPr txBox="1"/>
          <p:nvPr>
            <p:ph type="title"/>
          </p:nvPr>
        </p:nvSpPr>
        <p:spPr>
          <a:xfrm>
            <a:off x="819150" y="845600"/>
            <a:ext cx="7505700" cy="954600"/>
          </a:xfrm>
          <a:prstGeom prst="rect">
            <a:avLst/>
          </a:prstGeom>
        </p:spPr>
        <p:txBody>
          <a:bodyPr anchorCtr="0" anchor="t"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54" name="Shape 54"/>
          <p:cNvSpPr txBox="1"/>
          <p:nvPr>
            <p:ph idx="1" type="body"/>
          </p:nvPr>
        </p:nvSpPr>
        <p:spPr>
          <a:xfrm>
            <a:off x="819150" y="1990725"/>
            <a:ext cx="7505700" cy="24480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5" name="Shape 55"/>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nl"/>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bg>
      <p:bgPr>
        <a:solidFill>
          <a:schemeClr val="dk2"/>
        </a:solidFill>
      </p:bgPr>
    </p:bg>
    <p:spTree>
      <p:nvGrpSpPr>
        <p:cNvPr id="56" name="Shape 56"/>
        <p:cNvGrpSpPr/>
        <p:nvPr/>
      </p:nvGrpSpPr>
      <p:grpSpPr>
        <a:xfrm>
          <a:off x="0" y="0"/>
          <a:ext cx="0" cy="0"/>
          <a:chOff x="0" y="0"/>
          <a:chExt cx="0" cy="0"/>
        </a:xfrm>
      </p:grpSpPr>
      <p:sp>
        <p:nvSpPr>
          <p:cNvPr id="57" name="Shape 57"/>
          <p:cNvSpPr/>
          <p:nvPr/>
        </p:nvSpPr>
        <p:spPr>
          <a:xfrm flipH="1">
            <a:off x="3582600" y="1550700"/>
            <a:ext cx="5561400" cy="35928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58" name="Shape 58"/>
          <p:cNvSpPr/>
          <p:nvPr/>
        </p:nvSpPr>
        <p:spPr>
          <a:xfrm>
            <a:off x="30" y="2824500"/>
            <a:ext cx="7370400" cy="2319000"/>
          </a:xfrm>
          <a:prstGeom prst="rtTriangle">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59" name="Shape 5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60" name="Shape 60"/>
          <p:cNvSpPr txBox="1"/>
          <p:nvPr>
            <p:ph type="title"/>
          </p:nvPr>
        </p:nvSpPr>
        <p:spPr>
          <a:xfrm>
            <a:off x="819150" y="845600"/>
            <a:ext cx="7505700" cy="954600"/>
          </a:xfrm>
          <a:prstGeom prst="rect">
            <a:avLst/>
          </a:prstGeom>
        </p:spPr>
        <p:txBody>
          <a:bodyPr anchorCtr="0" anchor="t"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61" name="Shape 61"/>
          <p:cNvSpPr txBox="1"/>
          <p:nvPr>
            <p:ph idx="1" type="body"/>
          </p:nvPr>
        </p:nvSpPr>
        <p:spPr>
          <a:xfrm>
            <a:off x="819150" y="1990725"/>
            <a:ext cx="3686100" cy="24480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62" name="Shape 62"/>
          <p:cNvSpPr txBox="1"/>
          <p:nvPr>
            <p:ph idx="2" type="body"/>
          </p:nvPr>
        </p:nvSpPr>
        <p:spPr>
          <a:xfrm>
            <a:off x="4638675" y="1990725"/>
            <a:ext cx="3686100" cy="24480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63" name="Shape 63"/>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nl"/>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bg>
      <p:bgPr>
        <a:solidFill>
          <a:schemeClr val="dk2"/>
        </a:solidFill>
      </p:bgPr>
    </p:bg>
    <p:spTree>
      <p:nvGrpSpPr>
        <p:cNvPr id="64" name="Shape 64"/>
        <p:cNvGrpSpPr/>
        <p:nvPr/>
      </p:nvGrpSpPr>
      <p:grpSpPr>
        <a:xfrm>
          <a:off x="0" y="0"/>
          <a:ext cx="0" cy="0"/>
          <a:chOff x="0" y="0"/>
          <a:chExt cx="0" cy="0"/>
        </a:xfrm>
      </p:grpSpPr>
      <p:sp>
        <p:nvSpPr>
          <p:cNvPr id="65" name="Shape 65"/>
          <p:cNvSpPr/>
          <p:nvPr/>
        </p:nvSpPr>
        <p:spPr>
          <a:xfrm flipH="1">
            <a:off x="3582600" y="1550700"/>
            <a:ext cx="5561400" cy="35928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66" name="Shape 66"/>
          <p:cNvSpPr/>
          <p:nvPr/>
        </p:nvSpPr>
        <p:spPr>
          <a:xfrm>
            <a:off x="30" y="2824500"/>
            <a:ext cx="7370400" cy="2319000"/>
          </a:xfrm>
          <a:prstGeom prst="rtTriangle">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67" name="Shape 6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68" name="Shape 68"/>
          <p:cNvSpPr txBox="1"/>
          <p:nvPr>
            <p:ph type="title"/>
          </p:nvPr>
        </p:nvSpPr>
        <p:spPr>
          <a:xfrm>
            <a:off x="819150" y="845600"/>
            <a:ext cx="7505700" cy="954600"/>
          </a:xfrm>
          <a:prstGeom prst="rect">
            <a:avLst/>
          </a:prstGeom>
        </p:spPr>
        <p:txBody>
          <a:bodyPr anchorCtr="0" anchor="t"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69" name="Shape 69"/>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nl"/>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bg>
      <p:bgPr>
        <a:solidFill>
          <a:schemeClr val="accent3"/>
        </a:solidFill>
      </p:bgPr>
    </p:bg>
    <p:spTree>
      <p:nvGrpSpPr>
        <p:cNvPr id="70" name="Shape 70"/>
        <p:cNvGrpSpPr/>
        <p:nvPr/>
      </p:nvGrpSpPr>
      <p:grpSpPr>
        <a:xfrm>
          <a:off x="0" y="0"/>
          <a:ext cx="0" cy="0"/>
          <a:chOff x="0" y="0"/>
          <a:chExt cx="0" cy="0"/>
        </a:xfrm>
      </p:grpSpPr>
      <p:sp>
        <p:nvSpPr>
          <p:cNvPr id="71" name="Shape 71"/>
          <p:cNvSpPr/>
          <p:nvPr/>
        </p:nvSpPr>
        <p:spPr>
          <a:xfrm flipH="1">
            <a:off x="3582600" y="1550700"/>
            <a:ext cx="5561400" cy="35928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72" name="Shape 72"/>
          <p:cNvSpPr/>
          <p:nvPr/>
        </p:nvSpPr>
        <p:spPr>
          <a:xfrm>
            <a:off x="30" y="2824500"/>
            <a:ext cx="7370400" cy="2319000"/>
          </a:xfrm>
          <a:prstGeom prst="rtTriangle">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73" name="Shape 73"/>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74" name="Shape 74"/>
          <p:cNvSpPr txBox="1"/>
          <p:nvPr>
            <p:ph type="title"/>
          </p:nvPr>
        </p:nvSpPr>
        <p:spPr>
          <a:xfrm>
            <a:off x="819150" y="845600"/>
            <a:ext cx="3709200" cy="1383000"/>
          </a:xfrm>
          <a:prstGeom prst="rect">
            <a:avLst/>
          </a:prstGeom>
        </p:spPr>
        <p:txBody>
          <a:bodyPr anchorCtr="0" anchor="t"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75" name="Shape 75"/>
          <p:cNvSpPr txBox="1"/>
          <p:nvPr>
            <p:ph idx="1" type="body"/>
          </p:nvPr>
        </p:nvSpPr>
        <p:spPr>
          <a:xfrm>
            <a:off x="830700" y="2319050"/>
            <a:ext cx="3709200" cy="21198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6" name="Shape 76"/>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nl"/>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bg>
      <p:bgPr>
        <a:solidFill>
          <a:schemeClr val="accent1"/>
        </a:solidFill>
      </p:bgPr>
    </p:bg>
    <p:spTree>
      <p:nvGrpSpPr>
        <p:cNvPr id="77" name="Shape 77"/>
        <p:cNvGrpSpPr/>
        <p:nvPr/>
      </p:nvGrpSpPr>
      <p:grpSpPr>
        <a:xfrm>
          <a:off x="0" y="0"/>
          <a:ext cx="0" cy="0"/>
          <a:chOff x="0" y="0"/>
          <a:chExt cx="0" cy="0"/>
        </a:xfrm>
      </p:grpSpPr>
      <p:sp>
        <p:nvSpPr>
          <p:cNvPr id="78" name="Shape 78"/>
          <p:cNvSpPr/>
          <p:nvPr/>
        </p:nvSpPr>
        <p:spPr>
          <a:xfrm>
            <a:off x="0" y="2823144"/>
            <a:ext cx="7369200" cy="2316899"/>
          </a:xfrm>
          <a:prstGeom prst="rtTriangle">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sp>
        <p:nvSpPr>
          <p:cNvPr id="79" name="Shape 79"/>
          <p:cNvSpPr/>
          <p:nvPr/>
        </p:nvSpPr>
        <p:spPr>
          <a:xfrm flipH="1">
            <a:off x="3583210" y="1554112"/>
            <a:ext cx="5560500" cy="35895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grpSp>
        <p:nvGrpSpPr>
          <p:cNvPr id="80" name="Shape 80"/>
          <p:cNvGrpSpPr/>
          <p:nvPr/>
        </p:nvGrpSpPr>
        <p:grpSpPr>
          <a:xfrm>
            <a:off x="255991" y="-118"/>
            <a:ext cx="2251347" cy="1043407"/>
            <a:chOff x="3961956" y="4383950"/>
            <a:chExt cx="1160548" cy="548700"/>
          </a:xfrm>
        </p:grpSpPr>
        <p:sp>
          <p:nvSpPr>
            <p:cNvPr id="81" name="Shape 81"/>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82" name="Shape 82"/>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83" name="Shape 83"/>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sp>
        <p:nvSpPr>
          <p:cNvPr id="84" name="Shape 8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grpSp>
        <p:nvGrpSpPr>
          <p:cNvPr id="85" name="Shape 85"/>
          <p:cNvGrpSpPr/>
          <p:nvPr/>
        </p:nvGrpSpPr>
        <p:grpSpPr>
          <a:xfrm>
            <a:off x="34934" y="4522125"/>
            <a:ext cx="1593305" cy="617071"/>
            <a:chOff x="6917200" y="0"/>
            <a:chExt cx="2227776" cy="863400"/>
          </a:xfrm>
        </p:grpSpPr>
        <p:sp>
          <p:nvSpPr>
            <p:cNvPr id="86" name="Shape 86"/>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sp>
          <p:nvSpPr>
            <p:cNvPr id="87" name="Shape 87"/>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sp>
          <p:nvSpPr>
            <p:cNvPr id="88" name="Shape 88"/>
            <p:cNvSpPr/>
            <p:nvPr/>
          </p:nvSpPr>
          <p:spPr>
            <a:xfrm>
              <a:off x="6917200" y="0"/>
              <a:ext cx="1503300" cy="863400"/>
            </a:xfrm>
            <a:prstGeom prst="parallelogram">
              <a:avLst>
                <a:gd fmla="val 158024"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grpSp>
      <p:grpSp>
        <p:nvGrpSpPr>
          <p:cNvPr id="89" name="Shape 89"/>
          <p:cNvGrpSpPr/>
          <p:nvPr/>
        </p:nvGrpSpPr>
        <p:grpSpPr>
          <a:xfrm>
            <a:off x="5886352" y="1242"/>
            <a:ext cx="3257454" cy="1261513"/>
            <a:chOff x="6917200" y="0"/>
            <a:chExt cx="2227776" cy="863400"/>
          </a:xfrm>
        </p:grpSpPr>
        <p:sp>
          <p:nvSpPr>
            <p:cNvPr id="90" name="Shape 90"/>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91" name="Shape 91"/>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92" name="Shape 92"/>
            <p:cNvSpPr/>
            <p:nvPr/>
          </p:nvSpPr>
          <p:spPr>
            <a:xfrm>
              <a:off x="6917200"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grpSp>
      <p:sp>
        <p:nvSpPr>
          <p:cNvPr id="93" name="Shape 93"/>
          <p:cNvSpPr txBox="1"/>
          <p:nvPr>
            <p:ph type="title"/>
          </p:nvPr>
        </p:nvSpPr>
        <p:spPr>
          <a:xfrm>
            <a:off x="1393929" y="1301145"/>
            <a:ext cx="6366900" cy="2539200"/>
          </a:xfrm>
          <a:prstGeom prst="rect">
            <a:avLst/>
          </a:prstGeom>
        </p:spPr>
        <p:txBody>
          <a:bodyPr anchorCtr="0" anchor="ctr" bIns="91425" lIns="91425" rIns="91425" tIns="91425"/>
          <a:lstStyle>
            <a:lvl1pPr lvl="0" algn="ctr">
              <a:spcBef>
                <a:spcPts val="0"/>
              </a:spcBef>
              <a:buSzPct val="100000"/>
              <a:defRPr sz="3200"/>
            </a:lvl1pPr>
            <a:lvl2pPr lvl="1" algn="ctr">
              <a:spcBef>
                <a:spcPts val="0"/>
              </a:spcBef>
              <a:buSzPct val="100000"/>
              <a:defRPr sz="3200"/>
            </a:lvl2pPr>
            <a:lvl3pPr lvl="2" algn="ctr">
              <a:spcBef>
                <a:spcPts val="0"/>
              </a:spcBef>
              <a:buSzPct val="100000"/>
              <a:defRPr sz="3200"/>
            </a:lvl3pPr>
            <a:lvl4pPr lvl="3" algn="ctr">
              <a:spcBef>
                <a:spcPts val="0"/>
              </a:spcBef>
              <a:buSzPct val="100000"/>
              <a:defRPr sz="3200"/>
            </a:lvl4pPr>
            <a:lvl5pPr lvl="4" algn="ctr">
              <a:spcBef>
                <a:spcPts val="0"/>
              </a:spcBef>
              <a:buSzPct val="100000"/>
              <a:defRPr sz="3200"/>
            </a:lvl5pPr>
            <a:lvl6pPr lvl="5" algn="ctr">
              <a:spcBef>
                <a:spcPts val="0"/>
              </a:spcBef>
              <a:buSzPct val="100000"/>
              <a:defRPr sz="3200"/>
            </a:lvl6pPr>
            <a:lvl7pPr lvl="6" algn="ctr">
              <a:spcBef>
                <a:spcPts val="0"/>
              </a:spcBef>
              <a:buSzPct val="100000"/>
              <a:defRPr sz="3200"/>
            </a:lvl7pPr>
            <a:lvl8pPr lvl="7" algn="ctr">
              <a:spcBef>
                <a:spcPts val="0"/>
              </a:spcBef>
              <a:buSzPct val="100000"/>
              <a:defRPr sz="3200"/>
            </a:lvl8pPr>
            <a:lvl9pPr lvl="8" algn="ctr">
              <a:spcBef>
                <a:spcPts val="0"/>
              </a:spcBef>
              <a:buSzPct val="100000"/>
              <a:defRPr sz="3200"/>
            </a:lvl9pPr>
          </a:lstStyle>
          <a:p/>
        </p:txBody>
      </p:sp>
      <p:sp>
        <p:nvSpPr>
          <p:cNvPr id="94" name="Shape 94"/>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nl"/>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bg>
      <p:bgPr>
        <a:solidFill>
          <a:schemeClr val="dk2"/>
        </a:solidFill>
      </p:bgPr>
    </p:bg>
    <p:spTree>
      <p:nvGrpSpPr>
        <p:cNvPr id="95" name="Shape 95"/>
        <p:cNvGrpSpPr/>
        <p:nvPr/>
      </p:nvGrpSpPr>
      <p:grpSpPr>
        <a:xfrm>
          <a:off x="0" y="0"/>
          <a:ext cx="0" cy="0"/>
          <a:chOff x="0" y="0"/>
          <a:chExt cx="0" cy="0"/>
        </a:xfrm>
      </p:grpSpPr>
      <p:sp>
        <p:nvSpPr>
          <p:cNvPr id="96" name="Shape 96"/>
          <p:cNvSpPr/>
          <p:nvPr/>
        </p:nvSpPr>
        <p:spPr>
          <a:xfrm flipH="1">
            <a:off x="3582600" y="1550700"/>
            <a:ext cx="5561400" cy="35928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97" name="Shape 97"/>
          <p:cNvSpPr/>
          <p:nvPr/>
        </p:nvSpPr>
        <p:spPr>
          <a:xfrm>
            <a:off x="30" y="2824500"/>
            <a:ext cx="7370400" cy="2319000"/>
          </a:xfrm>
          <a:prstGeom prst="rtTriangle">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98" name="Shape 9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99" name="Shape 99"/>
          <p:cNvSpPr txBox="1"/>
          <p:nvPr>
            <p:ph type="title"/>
          </p:nvPr>
        </p:nvSpPr>
        <p:spPr>
          <a:xfrm>
            <a:off x="819150" y="845600"/>
            <a:ext cx="6424200" cy="705000"/>
          </a:xfrm>
          <a:prstGeom prst="rect">
            <a:avLst/>
          </a:prstGeom>
        </p:spPr>
        <p:txBody>
          <a:bodyPr anchorCtr="0" anchor="t"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100" name="Shape 100"/>
          <p:cNvSpPr txBox="1"/>
          <p:nvPr>
            <p:ph idx="1" type="subTitle"/>
          </p:nvPr>
        </p:nvSpPr>
        <p:spPr>
          <a:xfrm>
            <a:off x="819150" y="1550700"/>
            <a:ext cx="5859900" cy="393600"/>
          </a:xfrm>
          <a:prstGeom prst="rect">
            <a:avLst/>
          </a:prstGeom>
        </p:spPr>
        <p:txBody>
          <a:bodyPr anchorCtr="0" anchor="t" bIns="91425" lIns="91425" rIns="91425" tIns="91425"/>
          <a:lstStyle>
            <a:lvl1pPr lvl="0">
              <a:lnSpc>
                <a:spcPct val="100000"/>
              </a:lnSpc>
              <a:spcBef>
                <a:spcPts val="0"/>
              </a:spcBef>
              <a:spcAft>
                <a:spcPts val="0"/>
              </a:spcAft>
              <a:buClr>
                <a:schemeClr val="lt1"/>
              </a:buClr>
              <a:buSzPct val="100000"/>
              <a:buNone/>
              <a:defRPr sz="1600">
                <a:solidFill>
                  <a:schemeClr val="lt1"/>
                </a:solidFill>
              </a:defRPr>
            </a:lvl1pPr>
            <a:lvl2pPr lvl="1">
              <a:lnSpc>
                <a:spcPct val="100000"/>
              </a:lnSpc>
              <a:spcBef>
                <a:spcPts val="0"/>
              </a:spcBef>
              <a:spcAft>
                <a:spcPts val="0"/>
              </a:spcAft>
              <a:buClr>
                <a:schemeClr val="lt1"/>
              </a:buClr>
              <a:buSzPct val="100000"/>
              <a:buNone/>
              <a:defRPr sz="1600">
                <a:solidFill>
                  <a:schemeClr val="lt1"/>
                </a:solidFill>
              </a:defRPr>
            </a:lvl2pPr>
            <a:lvl3pPr lvl="2">
              <a:lnSpc>
                <a:spcPct val="100000"/>
              </a:lnSpc>
              <a:spcBef>
                <a:spcPts val="0"/>
              </a:spcBef>
              <a:spcAft>
                <a:spcPts val="0"/>
              </a:spcAft>
              <a:buClr>
                <a:schemeClr val="lt1"/>
              </a:buClr>
              <a:buSzPct val="100000"/>
              <a:buNone/>
              <a:defRPr sz="1600">
                <a:solidFill>
                  <a:schemeClr val="lt1"/>
                </a:solidFill>
              </a:defRPr>
            </a:lvl3pPr>
            <a:lvl4pPr lvl="3">
              <a:lnSpc>
                <a:spcPct val="100000"/>
              </a:lnSpc>
              <a:spcBef>
                <a:spcPts val="0"/>
              </a:spcBef>
              <a:spcAft>
                <a:spcPts val="0"/>
              </a:spcAft>
              <a:buClr>
                <a:schemeClr val="lt1"/>
              </a:buClr>
              <a:buSzPct val="100000"/>
              <a:buNone/>
              <a:defRPr sz="1600">
                <a:solidFill>
                  <a:schemeClr val="lt1"/>
                </a:solidFill>
              </a:defRPr>
            </a:lvl4pPr>
            <a:lvl5pPr lvl="4">
              <a:lnSpc>
                <a:spcPct val="100000"/>
              </a:lnSpc>
              <a:spcBef>
                <a:spcPts val="0"/>
              </a:spcBef>
              <a:spcAft>
                <a:spcPts val="0"/>
              </a:spcAft>
              <a:buClr>
                <a:schemeClr val="lt1"/>
              </a:buClr>
              <a:buSzPct val="100000"/>
              <a:buNone/>
              <a:defRPr sz="1600">
                <a:solidFill>
                  <a:schemeClr val="lt1"/>
                </a:solidFill>
              </a:defRPr>
            </a:lvl5pPr>
            <a:lvl6pPr lvl="5">
              <a:lnSpc>
                <a:spcPct val="100000"/>
              </a:lnSpc>
              <a:spcBef>
                <a:spcPts val="0"/>
              </a:spcBef>
              <a:spcAft>
                <a:spcPts val="0"/>
              </a:spcAft>
              <a:buClr>
                <a:schemeClr val="lt1"/>
              </a:buClr>
              <a:buSzPct val="100000"/>
              <a:buNone/>
              <a:defRPr sz="1600">
                <a:solidFill>
                  <a:schemeClr val="lt1"/>
                </a:solidFill>
              </a:defRPr>
            </a:lvl6pPr>
            <a:lvl7pPr lvl="6">
              <a:lnSpc>
                <a:spcPct val="100000"/>
              </a:lnSpc>
              <a:spcBef>
                <a:spcPts val="0"/>
              </a:spcBef>
              <a:spcAft>
                <a:spcPts val="0"/>
              </a:spcAft>
              <a:buClr>
                <a:schemeClr val="lt1"/>
              </a:buClr>
              <a:buSzPct val="100000"/>
              <a:buNone/>
              <a:defRPr sz="1600">
                <a:solidFill>
                  <a:schemeClr val="lt1"/>
                </a:solidFill>
              </a:defRPr>
            </a:lvl7pPr>
            <a:lvl8pPr lvl="7">
              <a:lnSpc>
                <a:spcPct val="100000"/>
              </a:lnSpc>
              <a:spcBef>
                <a:spcPts val="0"/>
              </a:spcBef>
              <a:spcAft>
                <a:spcPts val="0"/>
              </a:spcAft>
              <a:buClr>
                <a:schemeClr val="lt1"/>
              </a:buClr>
              <a:buSzPct val="100000"/>
              <a:buNone/>
              <a:defRPr sz="1600">
                <a:solidFill>
                  <a:schemeClr val="lt1"/>
                </a:solidFill>
              </a:defRPr>
            </a:lvl8pPr>
            <a:lvl9pPr lvl="8">
              <a:lnSpc>
                <a:spcPct val="100000"/>
              </a:lnSpc>
              <a:spcBef>
                <a:spcPts val="0"/>
              </a:spcBef>
              <a:spcAft>
                <a:spcPts val="0"/>
              </a:spcAft>
              <a:buClr>
                <a:schemeClr val="lt1"/>
              </a:buClr>
              <a:buSzPct val="100000"/>
              <a:buNone/>
              <a:defRPr sz="1600">
                <a:solidFill>
                  <a:schemeClr val="lt1"/>
                </a:solidFill>
              </a:defRPr>
            </a:lvl9pPr>
          </a:lstStyle>
          <a:p/>
        </p:txBody>
      </p:sp>
      <p:sp>
        <p:nvSpPr>
          <p:cNvPr id="101" name="Shape 101"/>
          <p:cNvSpPr txBox="1"/>
          <p:nvPr>
            <p:ph idx="2" type="body"/>
          </p:nvPr>
        </p:nvSpPr>
        <p:spPr>
          <a:xfrm>
            <a:off x="819150" y="2467050"/>
            <a:ext cx="5859900" cy="20955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02" name="Shape 102"/>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nl"/>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bg>
      <p:bgPr>
        <a:solidFill>
          <a:schemeClr val="accent1"/>
        </a:solidFill>
      </p:bgPr>
    </p:bg>
    <p:spTree>
      <p:nvGrpSpPr>
        <p:cNvPr id="103" name="Shape 103"/>
        <p:cNvGrpSpPr/>
        <p:nvPr/>
      </p:nvGrpSpPr>
      <p:grpSpPr>
        <a:xfrm>
          <a:off x="0" y="0"/>
          <a:ext cx="0" cy="0"/>
          <a:chOff x="0" y="0"/>
          <a:chExt cx="0" cy="0"/>
        </a:xfrm>
      </p:grpSpPr>
      <p:sp>
        <p:nvSpPr>
          <p:cNvPr id="104" name="Shape 104"/>
          <p:cNvSpPr/>
          <p:nvPr/>
        </p:nvSpPr>
        <p:spPr>
          <a:xfrm>
            <a:off x="30" y="2824500"/>
            <a:ext cx="7370400" cy="23190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105" name="Shape 105"/>
          <p:cNvSpPr/>
          <p:nvPr/>
        </p:nvSpPr>
        <p:spPr>
          <a:xfrm flipH="1">
            <a:off x="3582600" y="1550700"/>
            <a:ext cx="5561400" cy="3592800"/>
          </a:xfrm>
          <a:prstGeom prst="rtTriangle">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106" name="Shape 10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107" name="Shape 107"/>
          <p:cNvSpPr txBox="1"/>
          <p:nvPr>
            <p:ph idx="1" type="body"/>
          </p:nvPr>
        </p:nvSpPr>
        <p:spPr>
          <a:xfrm>
            <a:off x="328025" y="4163500"/>
            <a:ext cx="7415100" cy="605100"/>
          </a:xfrm>
          <a:prstGeom prst="rect">
            <a:avLst/>
          </a:prstGeom>
        </p:spPr>
        <p:txBody>
          <a:bodyPr anchorCtr="0" anchor="b" bIns="91425" lIns="91425" rIns="91425" tIns="91425"/>
          <a:lstStyle>
            <a:lvl1pPr lvl="0">
              <a:lnSpc>
                <a:spcPct val="100000"/>
              </a:lnSpc>
              <a:spcBef>
                <a:spcPts val="0"/>
              </a:spcBef>
              <a:spcAft>
                <a:spcPts val="0"/>
              </a:spcAft>
              <a:buNone/>
              <a:defRPr/>
            </a:lvl1pPr>
          </a:lstStyle>
          <a:p/>
        </p:txBody>
      </p:sp>
      <p:sp>
        <p:nvSpPr>
          <p:cNvPr id="108" name="Shape 108"/>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nl"/>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dk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lt1"/>
              </a:buClr>
              <a:buSzPct val="100000"/>
              <a:buFont typeface="Nunito"/>
              <a:buNone/>
              <a:defRPr sz="2800">
                <a:solidFill>
                  <a:schemeClr val="lt1"/>
                </a:solidFill>
                <a:latin typeface="Nunito"/>
                <a:ea typeface="Nunito"/>
                <a:cs typeface="Nunito"/>
                <a:sym typeface="Nunito"/>
              </a:defRPr>
            </a:lvl1pPr>
            <a:lvl2pPr lvl="1">
              <a:spcBef>
                <a:spcPts val="0"/>
              </a:spcBef>
              <a:buClr>
                <a:schemeClr val="lt1"/>
              </a:buClr>
              <a:buSzPct val="100000"/>
              <a:buFont typeface="Nunito"/>
              <a:buNone/>
              <a:defRPr sz="2800">
                <a:solidFill>
                  <a:schemeClr val="lt1"/>
                </a:solidFill>
                <a:latin typeface="Nunito"/>
                <a:ea typeface="Nunito"/>
                <a:cs typeface="Nunito"/>
                <a:sym typeface="Nunito"/>
              </a:defRPr>
            </a:lvl2pPr>
            <a:lvl3pPr lvl="2">
              <a:spcBef>
                <a:spcPts val="0"/>
              </a:spcBef>
              <a:buClr>
                <a:schemeClr val="lt1"/>
              </a:buClr>
              <a:buSzPct val="100000"/>
              <a:buFont typeface="Nunito"/>
              <a:buNone/>
              <a:defRPr sz="2800">
                <a:solidFill>
                  <a:schemeClr val="lt1"/>
                </a:solidFill>
                <a:latin typeface="Nunito"/>
                <a:ea typeface="Nunito"/>
                <a:cs typeface="Nunito"/>
                <a:sym typeface="Nunito"/>
              </a:defRPr>
            </a:lvl3pPr>
            <a:lvl4pPr lvl="3">
              <a:spcBef>
                <a:spcPts val="0"/>
              </a:spcBef>
              <a:buClr>
                <a:schemeClr val="lt1"/>
              </a:buClr>
              <a:buSzPct val="100000"/>
              <a:buFont typeface="Nunito"/>
              <a:buNone/>
              <a:defRPr sz="2800">
                <a:solidFill>
                  <a:schemeClr val="lt1"/>
                </a:solidFill>
                <a:latin typeface="Nunito"/>
                <a:ea typeface="Nunito"/>
                <a:cs typeface="Nunito"/>
                <a:sym typeface="Nunito"/>
              </a:defRPr>
            </a:lvl4pPr>
            <a:lvl5pPr lvl="4">
              <a:spcBef>
                <a:spcPts val="0"/>
              </a:spcBef>
              <a:buClr>
                <a:schemeClr val="lt1"/>
              </a:buClr>
              <a:buSzPct val="100000"/>
              <a:buFont typeface="Nunito"/>
              <a:buNone/>
              <a:defRPr sz="2800">
                <a:solidFill>
                  <a:schemeClr val="lt1"/>
                </a:solidFill>
                <a:latin typeface="Nunito"/>
                <a:ea typeface="Nunito"/>
                <a:cs typeface="Nunito"/>
                <a:sym typeface="Nunito"/>
              </a:defRPr>
            </a:lvl5pPr>
            <a:lvl6pPr lvl="5">
              <a:spcBef>
                <a:spcPts val="0"/>
              </a:spcBef>
              <a:buClr>
                <a:schemeClr val="lt1"/>
              </a:buClr>
              <a:buSzPct val="100000"/>
              <a:buFont typeface="Nunito"/>
              <a:buNone/>
              <a:defRPr sz="2800">
                <a:solidFill>
                  <a:schemeClr val="lt1"/>
                </a:solidFill>
                <a:latin typeface="Nunito"/>
                <a:ea typeface="Nunito"/>
                <a:cs typeface="Nunito"/>
                <a:sym typeface="Nunito"/>
              </a:defRPr>
            </a:lvl6pPr>
            <a:lvl7pPr lvl="6">
              <a:spcBef>
                <a:spcPts val="0"/>
              </a:spcBef>
              <a:buClr>
                <a:schemeClr val="lt1"/>
              </a:buClr>
              <a:buSzPct val="100000"/>
              <a:buFont typeface="Nunito"/>
              <a:buNone/>
              <a:defRPr sz="2800">
                <a:solidFill>
                  <a:schemeClr val="lt1"/>
                </a:solidFill>
                <a:latin typeface="Nunito"/>
                <a:ea typeface="Nunito"/>
                <a:cs typeface="Nunito"/>
                <a:sym typeface="Nunito"/>
              </a:defRPr>
            </a:lvl7pPr>
            <a:lvl8pPr lvl="7">
              <a:spcBef>
                <a:spcPts val="0"/>
              </a:spcBef>
              <a:buClr>
                <a:schemeClr val="lt1"/>
              </a:buClr>
              <a:buSzPct val="100000"/>
              <a:buFont typeface="Nunito"/>
              <a:buNone/>
              <a:defRPr sz="2800">
                <a:solidFill>
                  <a:schemeClr val="lt1"/>
                </a:solidFill>
                <a:latin typeface="Nunito"/>
                <a:ea typeface="Nunito"/>
                <a:cs typeface="Nunito"/>
                <a:sym typeface="Nunito"/>
              </a:defRPr>
            </a:lvl8pPr>
            <a:lvl9pPr lvl="8">
              <a:spcBef>
                <a:spcPts val="0"/>
              </a:spcBef>
              <a:buClr>
                <a:schemeClr val="lt1"/>
              </a:buClr>
              <a:buSzPct val="100000"/>
              <a:buFont typeface="Nunito"/>
              <a:buNone/>
              <a:defRPr sz="2800">
                <a:solidFill>
                  <a:schemeClr val="lt1"/>
                </a:solidFill>
                <a:latin typeface="Nunito"/>
                <a:ea typeface="Nunito"/>
                <a:cs typeface="Nunito"/>
                <a:sym typeface="Nunito"/>
              </a:defRPr>
            </a:lvl9pPr>
          </a:lstStyle>
          <a:p/>
        </p:txBody>
      </p:sp>
      <p:sp>
        <p:nvSpPr>
          <p:cNvPr id="7" name="Shape 7"/>
          <p:cNvSpPr txBox="1"/>
          <p:nvPr>
            <p:ph idx="1" type="body"/>
          </p:nvPr>
        </p:nvSpPr>
        <p:spPr>
          <a:xfrm>
            <a:off x="311700" y="1152475"/>
            <a:ext cx="8520600" cy="33912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buFont typeface="Calibri"/>
              <a:buChar char="●"/>
              <a:defRPr sz="1300">
                <a:solidFill>
                  <a:schemeClr val="dk2"/>
                </a:solidFill>
                <a:latin typeface="Calibri"/>
                <a:ea typeface="Calibri"/>
                <a:cs typeface="Calibri"/>
                <a:sym typeface="Calibri"/>
              </a:defRPr>
            </a:lvl1pPr>
            <a:lvl2pPr lvl="1">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2pPr>
            <a:lvl3pPr lvl="2">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3pPr>
            <a:lvl4pPr lvl="3">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4pPr>
            <a:lvl5pPr lvl="4">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5pPr>
            <a:lvl6pPr lvl="5">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6pPr>
            <a:lvl7pPr lvl="6">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7pPr>
            <a:lvl8pPr lvl="7">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8pPr>
            <a:lvl9pPr lvl="8">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9pPr>
          </a:lstStyle>
          <a:p/>
        </p:txBody>
      </p:sp>
      <p:sp>
        <p:nvSpPr>
          <p:cNvPr id="8" name="Shape 8"/>
          <p:cNvSpPr txBox="1"/>
          <p:nvPr>
            <p:ph idx="12" type="sldNum"/>
          </p:nvPr>
        </p:nvSpPr>
        <p:spPr>
          <a:xfrm>
            <a:off x="8390733" y="4543668"/>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nl" sz="1000">
                <a:solidFill>
                  <a:schemeClr val="dk2"/>
                </a:solidFill>
                <a:latin typeface="Nunito"/>
                <a:ea typeface="Nunito"/>
                <a:cs typeface="Nunito"/>
                <a:sym typeface="Nunito"/>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www.youtube.com/watch?v=cdjHnHwT5yw" TargetMode="Externa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5.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Shape 128"/>
          <p:cNvSpPr txBox="1"/>
          <p:nvPr>
            <p:ph type="ctrTitle"/>
          </p:nvPr>
        </p:nvSpPr>
        <p:spPr>
          <a:xfrm>
            <a:off x="1858700" y="1975850"/>
            <a:ext cx="5361300" cy="1295100"/>
          </a:xfrm>
          <a:prstGeom prst="rect">
            <a:avLst/>
          </a:prstGeom>
        </p:spPr>
        <p:txBody>
          <a:bodyPr anchorCtr="0" anchor="ctr" bIns="91425" lIns="91425" rIns="91425" tIns="91425">
            <a:noAutofit/>
          </a:bodyPr>
          <a:lstStyle/>
          <a:p>
            <a:pPr lvl="0">
              <a:spcBef>
                <a:spcPts val="0"/>
              </a:spcBef>
              <a:buNone/>
            </a:pPr>
            <a:r>
              <a:rPr lang="nl"/>
              <a:t>Uw praktijknaam</a:t>
            </a:r>
          </a:p>
        </p:txBody>
      </p:sp>
      <p:sp>
        <p:nvSpPr>
          <p:cNvPr id="129" name="Shape 129"/>
          <p:cNvSpPr txBox="1"/>
          <p:nvPr>
            <p:ph idx="1" type="subTitle"/>
          </p:nvPr>
        </p:nvSpPr>
        <p:spPr>
          <a:xfrm>
            <a:off x="279300" y="3207000"/>
            <a:ext cx="8864700" cy="630300"/>
          </a:xfrm>
          <a:prstGeom prst="rect">
            <a:avLst/>
          </a:prstGeom>
        </p:spPr>
        <p:txBody>
          <a:bodyPr anchorCtr="0" anchor="t" bIns="91425" lIns="91425" rIns="91425" tIns="91425">
            <a:noAutofit/>
          </a:bodyPr>
          <a:lstStyle/>
          <a:p>
            <a:pPr lvl="0">
              <a:spcBef>
                <a:spcPts val="0"/>
              </a:spcBef>
              <a:buNone/>
            </a:pPr>
            <a:r>
              <a:rPr lang="nl" sz="2000"/>
              <a:t>Doelgericht naar een succesvolle (zorg) toekomst!</a:t>
            </a:r>
          </a:p>
          <a:p>
            <a:pPr lvl="0">
              <a:spcBef>
                <a:spcPts val="0"/>
              </a:spcBef>
              <a:buNone/>
            </a:pPr>
            <a:r>
              <a:rPr lang="nl"/>
              <a:t>Welkom op onze team presentatie.</a:t>
            </a:r>
          </a:p>
        </p:txBody>
      </p:sp>
      <p:sp>
        <p:nvSpPr>
          <p:cNvPr id="130" name="Shape 130"/>
          <p:cNvSpPr txBox="1"/>
          <p:nvPr>
            <p:ph idx="1" type="subTitle"/>
          </p:nvPr>
        </p:nvSpPr>
        <p:spPr>
          <a:xfrm>
            <a:off x="1858700" y="4043448"/>
            <a:ext cx="5361300" cy="630300"/>
          </a:xfrm>
          <a:prstGeom prst="rect">
            <a:avLst/>
          </a:prstGeom>
        </p:spPr>
        <p:txBody>
          <a:bodyPr anchorCtr="0" anchor="t" bIns="91425" lIns="91425" rIns="91425" tIns="91425">
            <a:noAutofit/>
          </a:bodyPr>
          <a:lstStyle/>
          <a:p>
            <a:pPr lvl="0">
              <a:spcBef>
                <a:spcPts val="0"/>
              </a:spcBef>
              <a:buNone/>
            </a:pPr>
            <a:r>
              <a:rPr lang="nl"/>
              <a:t>Datum: xx-xx-20xx</a:t>
            </a:r>
          </a:p>
          <a:p>
            <a:pPr lvl="0" rtl="0">
              <a:spcBef>
                <a:spcPts val="0"/>
              </a:spcBef>
              <a:buNone/>
            </a:pPr>
            <a:r>
              <a:rPr lang="nl"/>
              <a:t>Gepresenteerd door: praktijkmanagement</a:t>
            </a:r>
          </a:p>
        </p:txBody>
      </p:sp>
      <p:sp>
        <p:nvSpPr>
          <p:cNvPr id="131" name="Shape 131"/>
          <p:cNvSpPr txBox="1"/>
          <p:nvPr>
            <p:ph type="ctrTitle"/>
          </p:nvPr>
        </p:nvSpPr>
        <p:spPr>
          <a:xfrm>
            <a:off x="2031000" y="1399600"/>
            <a:ext cx="5361300" cy="630300"/>
          </a:xfrm>
          <a:prstGeom prst="rect">
            <a:avLst/>
          </a:prstGeom>
        </p:spPr>
        <p:txBody>
          <a:bodyPr anchorCtr="0" anchor="ctr" bIns="91425" lIns="91425" rIns="91425" tIns="91425">
            <a:noAutofit/>
          </a:bodyPr>
          <a:lstStyle/>
          <a:p>
            <a:pPr lvl="0" rtl="0">
              <a:spcBef>
                <a:spcPts val="0"/>
              </a:spcBef>
              <a:buNone/>
            </a:pPr>
            <a:r>
              <a:rPr i="1" lang="nl" sz="1900" u="sng"/>
              <a:t>of uw eigen praktijklogo...</a:t>
            </a:r>
          </a:p>
        </p:txBody>
      </p:sp>
      <p:sp>
        <p:nvSpPr>
          <p:cNvPr id="132" name="Shape 132"/>
          <p:cNvSpPr txBox="1"/>
          <p:nvPr/>
        </p:nvSpPr>
        <p:spPr>
          <a:xfrm>
            <a:off x="7033975" y="4602075"/>
            <a:ext cx="1806900" cy="230400"/>
          </a:xfrm>
          <a:prstGeom prst="rect">
            <a:avLst/>
          </a:prstGeom>
          <a:noFill/>
          <a:ln>
            <a:noFill/>
          </a:ln>
        </p:spPr>
        <p:txBody>
          <a:bodyPr anchorCtr="0" anchor="t" bIns="91425" lIns="91425" rIns="91425" tIns="91425">
            <a:noAutofit/>
          </a:bodyPr>
          <a:lstStyle/>
          <a:p>
            <a:pPr lvl="0">
              <a:spcBef>
                <a:spcPts val="0"/>
              </a:spcBef>
              <a:buNone/>
            </a:pPr>
            <a:r>
              <a:rPr lang="nl" sz="1000">
                <a:solidFill>
                  <a:srgbClr val="FF9900"/>
                </a:solidFill>
              </a:rPr>
              <a:t>made by SpotOnMedics B.V.</a:t>
            </a:r>
          </a:p>
        </p:txBody>
      </p:sp>
      <p:pic>
        <p:nvPicPr>
          <p:cNvPr id="133" name="Shape 133"/>
          <p:cNvPicPr preferRelativeResize="0"/>
          <p:nvPr/>
        </p:nvPicPr>
        <p:blipFill>
          <a:blip r:embed="rId3">
            <a:alphaModFix/>
          </a:blip>
          <a:stretch>
            <a:fillRect/>
          </a:stretch>
        </p:blipFill>
        <p:spPr>
          <a:xfrm>
            <a:off x="2587575" y="570912"/>
            <a:ext cx="4248150" cy="8286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4" name="Shape 194"/>
        <p:cNvGrpSpPr/>
        <p:nvPr/>
      </p:nvGrpSpPr>
      <p:grpSpPr>
        <a:xfrm>
          <a:off x="0" y="0"/>
          <a:ext cx="0" cy="0"/>
          <a:chOff x="0" y="0"/>
          <a:chExt cx="0" cy="0"/>
        </a:xfrm>
      </p:grpSpPr>
      <p:sp>
        <p:nvSpPr>
          <p:cNvPr id="195" name="Shape 195"/>
          <p:cNvSpPr txBox="1"/>
          <p:nvPr>
            <p:ph type="title"/>
          </p:nvPr>
        </p:nvSpPr>
        <p:spPr>
          <a:xfrm>
            <a:off x="1888683" y="1746100"/>
            <a:ext cx="5377500" cy="1646100"/>
          </a:xfrm>
          <a:prstGeom prst="rect">
            <a:avLst/>
          </a:prstGeom>
        </p:spPr>
        <p:txBody>
          <a:bodyPr anchorCtr="0" anchor="ctr" bIns="91425" lIns="91425" rIns="91425" tIns="91425">
            <a:noAutofit/>
          </a:bodyPr>
          <a:lstStyle/>
          <a:p>
            <a:pPr lvl="0" rtl="0">
              <a:spcBef>
                <a:spcPts val="0"/>
              </a:spcBef>
              <a:buNone/>
            </a:pPr>
            <a:r>
              <a:rPr lang="nl"/>
              <a:t>Missie &amp; Visie</a:t>
            </a:r>
          </a:p>
        </p:txBody>
      </p:sp>
      <p:sp>
        <p:nvSpPr>
          <p:cNvPr id="196" name="Shape 196"/>
          <p:cNvSpPr txBox="1"/>
          <p:nvPr/>
        </p:nvSpPr>
        <p:spPr>
          <a:xfrm>
            <a:off x="7215900" y="4796100"/>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0" name="Shape 200"/>
        <p:cNvGrpSpPr/>
        <p:nvPr/>
      </p:nvGrpSpPr>
      <p:grpSpPr>
        <a:xfrm>
          <a:off x="0" y="0"/>
          <a:ext cx="0" cy="0"/>
          <a:chOff x="0" y="0"/>
          <a:chExt cx="0" cy="0"/>
        </a:xfrm>
      </p:grpSpPr>
      <p:sp>
        <p:nvSpPr>
          <p:cNvPr id="201" name="Shape 201"/>
          <p:cNvSpPr txBox="1"/>
          <p:nvPr>
            <p:ph type="title"/>
          </p:nvPr>
        </p:nvSpPr>
        <p:spPr>
          <a:xfrm>
            <a:off x="819150" y="845600"/>
            <a:ext cx="7505700" cy="954600"/>
          </a:xfrm>
          <a:prstGeom prst="rect">
            <a:avLst/>
          </a:prstGeom>
        </p:spPr>
        <p:txBody>
          <a:bodyPr anchorCtr="0" anchor="t" bIns="91425" lIns="91425" rIns="91425" tIns="91425">
            <a:noAutofit/>
          </a:bodyPr>
          <a:lstStyle/>
          <a:p>
            <a:pPr lvl="0" rtl="0">
              <a:spcBef>
                <a:spcPts val="0"/>
              </a:spcBef>
              <a:buNone/>
            </a:pPr>
            <a:r>
              <a:rPr lang="nl"/>
              <a:t>Wat is een missie?</a:t>
            </a:r>
          </a:p>
        </p:txBody>
      </p:sp>
      <p:sp>
        <p:nvSpPr>
          <p:cNvPr id="202" name="Shape 202"/>
          <p:cNvSpPr txBox="1"/>
          <p:nvPr>
            <p:ph idx="1" type="body"/>
          </p:nvPr>
        </p:nvSpPr>
        <p:spPr>
          <a:xfrm>
            <a:off x="819150" y="1800200"/>
            <a:ext cx="7505700" cy="2448000"/>
          </a:xfrm>
          <a:prstGeom prst="rect">
            <a:avLst/>
          </a:prstGeom>
        </p:spPr>
        <p:txBody>
          <a:bodyPr anchorCtr="0" anchor="t" bIns="91425" lIns="91425" rIns="91425" tIns="91425">
            <a:noAutofit/>
          </a:bodyPr>
          <a:lstStyle/>
          <a:p>
            <a:pPr indent="0" lvl="0" marL="152400" marR="152400" rtl="0">
              <a:spcBef>
                <a:spcPts val="0"/>
              </a:spcBef>
              <a:spcAft>
                <a:spcPts val="0"/>
              </a:spcAft>
              <a:buNone/>
            </a:pPr>
            <a:r>
              <a:rPr lang="nl" sz="1600">
                <a:solidFill>
                  <a:srgbClr val="222222"/>
                </a:solidFill>
                <a:highlight>
                  <a:srgbClr val="FFFFFF"/>
                </a:highlight>
                <a:latin typeface="Arial"/>
                <a:ea typeface="Arial"/>
                <a:cs typeface="Arial"/>
                <a:sym typeface="Arial"/>
              </a:rPr>
              <a:t>Een algemene omschrijving van de bestaansredenen, de strategie, de waarden en de normen of gedragspatronen van een praktijk. In essentie beantwoordt de missie aan een aantal basisvragen:wat willen wij, hoe willen wij dat bereiken en welke waarden en normen vinden wij belangrijk.</a:t>
            </a:r>
          </a:p>
          <a:p>
            <a:pPr indent="0" lvl="0" marL="152400" marR="152400" rtl="0">
              <a:spcBef>
                <a:spcPts val="0"/>
              </a:spcBef>
              <a:spcAft>
                <a:spcPts val="0"/>
              </a:spcAft>
              <a:buNone/>
            </a:pPr>
            <a:r>
              <a:t/>
            </a:r>
            <a:endParaRPr sz="1200">
              <a:solidFill>
                <a:srgbClr val="222222"/>
              </a:solidFill>
              <a:highlight>
                <a:srgbClr val="FFFFFF"/>
              </a:highlight>
              <a:latin typeface="Arial"/>
              <a:ea typeface="Arial"/>
              <a:cs typeface="Arial"/>
              <a:sym typeface="Arial"/>
            </a:endParaRPr>
          </a:p>
          <a:p>
            <a:pPr lvl="0" rtl="0">
              <a:spcBef>
                <a:spcPts val="0"/>
              </a:spcBef>
              <a:buNone/>
            </a:pPr>
            <a:r>
              <a:rPr lang="nl" sz="1600" u="sng">
                <a:solidFill>
                  <a:srgbClr val="FF9900"/>
                </a:solidFill>
                <a:highlight>
                  <a:srgbClr val="FFFFFF"/>
                </a:highlight>
                <a:latin typeface="Arial"/>
                <a:ea typeface="Arial"/>
                <a:cs typeface="Arial"/>
                <a:sym typeface="Arial"/>
              </a:rPr>
              <a:t>In onze praktijk hebben we een missie gedefinieerd. Deze missie willen wij met alle medewerkers en stakeholders in onze omgeving delen zodat iedereen weet waar wij voor staan en wat wij belangrijk vinden.</a:t>
            </a:r>
          </a:p>
        </p:txBody>
      </p:sp>
      <p:sp>
        <p:nvSpPr>
          <p:cNvPr id="203" name="Shape 203"/>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7" name="Shape 207"/>
        <p:cNvGrpSpPr/>
        <p:nvPr/>
      </p:nvGrpSpPr>
      <p:grpSpPr>
        <a:xfrm>
          <a:off x="0" y="0"/>
          <a:ext cx="0" cy="0"/>
          <a:chOff x="0" y="0"/>
          <a:chExt cx="0" cy="0"/>
        </a:xfrm>
      </p:grpSpPr>
      <p:sp>
        <p:nvSpPr>
          <p:cNvPr id="208" name="Shape 208"/>
          <p:cNvSpPr txBox="1"/>
          <p:nvPr>
            <p:ph type="title"/>
          </p:nvPr>
        </p:nvSpPr>
        <p:spPr>
          <a:xfrm>
            <a:off x="819150" y="491725"/>
            <a:ext cx="7505700" cy="954600"/>
          </a:xfrm>
          <a:prstGeom prst="rect">
            <a:avLst/>
          </a:prstGeom>
        </p:spPr>
        <p:txBody>
          <a:bodyPr anchorCtr="0" anchor="t" bIns="91425" lIns="91425" rIns="91425" tIns="91425">
            <a:noAutofit/>
          </a:bodyPr>
          <a:lstStyle/>
          <a:p>
            <a:pPr lvl="0" rtl="0">
              <a:spcBef>
                <a:spcPts val="0"/>
              </a:spcBef>
              <a:buNone/>
            </a:pPr>
            <a:r>
              <a:rPr lang="nl"/>
              <a:t>Voorbeelden...</a:t>
            </a:r>
          </a:p>
        </p:txBody>
      </p:sp>
      <p:sp>
        <p:nvSpPr>
          <p:cNvPr id="209" name="Shape 209"/>
          <p:cNvSpPr txBox="1"/>
          <p:nvPr>
            <p:ph idx="1" type="body"/>
          </p:nvPr>
        </p:nvSpPr>
        <p:spPr>
          <a:xfrm>
            <a:off x="819150" y="1165850"/>
            <a:ext cx="7505700" cy="2448000"/>
          </a:xfrm>
          <a:prstGeom prst="rect">
            <a:avLst/>
          </a:prstGeom>
        </p:spPr>
        <p:txBody>
          <a:bodyPr anchorCtr="0" anchor="t" bIns="91425" lIns="91425" rIns="91425" tIns="91425">
            <a:noAutofit/>
          </a:bodyPr>
          <a:lstStyle/>
          <a:p>
            <a:pPr lvl="0" rtl="0">
              <a:spcBef>
                <a:spcPts val="2000"/>
              </a:spcBef>
              <a:spcAft>
                <a:spcPts val="400"/>
              </a:spcAft>
              <a:buNone/>
            </a:pPr>
            <a:r>
              <a:rPr b="1" lang="nl" sz="1950">
                <a:solidFill>
                  <a:srgbClr val="42A6EF"/>
                </a:solidFill>
                <a:highlight>
                  <a:srgbClr val="FFFFFF"/>
                </a:highlight>
                <a:latin typeface="Trebuchet MS"/>
                <a:ea typeface="Trebuchet MS"/>
                <a:cs typeface="Trebuchet MS"/>
                <a:sym typeface="Trebuchet MS"/>
              </a:rPr>
              <a:t>Goede voorbeelden van een missie</a:t>
            </a:r>
          </a:p>
          <a:p>
            <a:pPr indent="-317500" lvl="0" marL="647700" rtl="0">
              <a:lnSpc>
                <a:spcPct val="150000"/>
              </a:lnSpc>
              <a:spcBef>
                <a:spcPts val="0"/>
              </a:spcBef>
              <a:spcAft>
                <a:spcPts val="1100"/>
              </a:spcAft>
              <a:buClr>
                <a:srgbClr val="052033"/>
              </a:buClr>
              <a:buSzPct val="100000"/>
              <a:buFont typeface="Trebuchet MS"/>
            </a:pPr>
            <a:r>
              <a:rPr b="1" lang="nl" sz="1400">
                <a:solidFill>
                  <a:srgbClr val="052033"/>
                </a:solidFill>
                <a:highlight>
                  <a:srgbClr val="FFFFFF"/>
                </a:highlight>
                <a:latin typeface="Trebuchet MS"/>
                <a:ea typeface="Trebuchet MS"/>
                <a:cs typeface="Trebuchet MS"/>
                <a:sym typeface="Trebuchet MS"/>
              </a:rPr>
              <a:t>Zappos:</a:t>
            </a:r>
            <a:r>
              <a:rPr lang="nl" sz="1400">
                <a:solidFill>
                  <a:srgbClr val="052033"/>
                </a:solidFill>
                <a:highlight>
                  <a:srgbClr val="FFFFFF"/>
                </a:highlight>
                <a:latin typeface="Trebuchet MS"/>
                <a:ea typeface="Trebuchet MS"/>
                <a:cs typeface="Trebuchet MS"/>
                <a:sym typeface="Trebuchet MS"/>
              </a:rPr>
              <a:t> Wij zijn een bedrijf dat de beste customer service biedt en schoenen verkoopt. </a:t>
            </a:r>
          </a:p>
          <a:p>
            <a:pPr indent="-317500" lvl="0" marL="647700" rtl="0">
              <a:lnSpc>
                <a:spcPct val="150000"/>
              </a:lnSpc>
              <a:spcBef>
                <a:spcPts val="0"/>
              </a:spcBef>
              <a:spcAft>
                <a:spcPts val="1100"/>
              </a:spcAft>
              <a:buClr>
                <a:srgbClr val="052033"/>
              </a:buClr>
              <a:buSzPct val="100000"/>
              <a:buFont typeface="Trebuchet MS"/>
            </a:pPr>
            <a:r>
              <a:rPr b="1" lang="nl" sz="1400">
                <a:solidFill>
                  <a:srgbClr val="052033"/>
                </a:solidFill>
                <a:highlight>
                  <a:srgbClr val="FFFFFF"/>
                </a:highlight>
                <a:latin typeface="Trebuchet MS"/>
                <a:ea typeface="Trebuchet MS"/>
                <a:cs typeface="Trebuchet MS"/>
                <a:sym typeface="Trebuchet MS"/>
              </a:rPr>
              <a:t>Apple:</a:t>
            </a:r>
            <a:r>
              <a:rPr lang="nl" sz="1400">
                <a:solidFill>
                  <a:srgbClr val="052033"/>
                </a:solidFill>
                <a:highlight>
                  <a:srgbClr val="FFFFFF"/>
                </a:highlight>
                <a:latin typeface="Trebuchet MS"/>
                <a:ea typeface="Trebuchet MS"/>
                <a:cs typeface="Trebuchet MS"/>
                <a:sym typeface="Trebuchet MS"/>
              </a:rPr>
              <a:t> Wij willen werken makkelijker maken.</a:t>
            </a:r>
          </a:p>
          <a:p>
            <a:pPr indent="-317500" lvl="0" marL="647700" rtl="0">
              <a:lnSpc>
                <a:spcPct val="150000"/>
              </a:lnSpc>
              <a:spcBef>
                <a:spcPts val="0"/>
              </a:spcBef>
              <a:spcAft>
                <a:spcPts val="1100"/>
              </a:spcAft>
              <a:buClr>
                <a:srgbClr val="052033"/>
              </a:buClr>
              <a:buSzPct val="100000"/>
              <a:buFont typeface="Trebuchet MS"/>
            </a:pPr>
            <a:r>
              <a:rPr b="1" lang="nl" sz="1400">
                <a:solidFill>
                  <a:srgbClr val="052033"/>
                </a:solidFill>
                <a:highlight>
                  <a:srgbClr val="FFFFFF"/>
                </a:highlight>
                <a:latin typeface="Trebuchet MS"/>
                <a:ea typeface="Trebuchet MS"/>
                <a:cs typeface="Trebuchet MS"/>
                <a:sym typeface="Trebuchet MS"/>
              </a:rPr>
              <a:t>9292ov:</a:t>
            </a:r>
            <a:r>
              <a:rPr lang="nl" sz="1400">
                <a:solidFill>
                  <a:srgbClr val="052033"/>
                </a:solidFill>
                <a:highlight>
                  <a:srgbClr val="FFFFFF"/>
                </a:highlight>
                <a:latin typeface="Trebuchet MS"/>
                <a:ea typeface="Trebuchet MS"/>
                <a:cs typeface="Trebuchet MS"/>
                <a:sym typeface="Trebuchet MS"/>
              </a:rPr>
              <a:t> ﻿﻿Mensen prettig en efficiënt de weg wijzen van-deur-tot-deur.</a:t>
            </a:r>
          </a:p>
          <a:p>
            <a:pPr lvl="0" rtl="0">
              <a:spcBef>
                <a:spcPts val="2000"/>
              </a:spcBef>
              <a:spcAft>
                <a:spcPts val="400"/>
              </a:spcAft>
              <a:buNone/>
            </a:pPr>
            <a:r>
              <a:rPr b="1" lang="nl" sz="1950">
                <a:solidFill>
                  <a:srgbClr val="42A6EF"/>
                </a:solidFill>
                <a:highlight>
                  <a:srgbClr val="FFFFFF"/>
                </a:highlight>
                <a:latin typeface="Trebuchet MS"/>
                <a:ea typeface="Trebuchet MS"/>
                <a:cs typeface="Trebuchet MS"/>
                <a:sym typeface="Trebuchet MS"/>
              </a:rPr>
              <a:t>Slecht voorbeeld van een missie</a:t>
            </a:r>
          </a:p>
          <a:p>
            <a:pPr lvl="0" rtl="0">
              <a:lnSpc>
                <a:spcPct val="101612"/>
              </a:lnSpc>
              <a:spcBef>
                <a:spcPts val="0"/>
              </a:spcBef>
              <a:spcAft>
                <a:spcPts val="2300"/>
              </a:spcAft>
              <a:buNone/>
            </a:pPr>
            <a:r>
              <a:rPr lang="nl" sz="1550">
                <a:solidFill>
                  <a:srgbClr val="052033"/>
                </a:solidFill>
                <a:highlight>
                  <a:srgbClr val="FFFFFF"/>
                </a:highlight>
                <a:latin typeface="Trebuchet MS"/>
                <a:ea typeface="Trebuchet MS"/>
                <a:cs typeface="Trebuchet MS"/>
                <a:sym typeface="Trebuchet MS"/>
              </a:rPr>
              <a:t>Voldoen aan onze klantenbehoeften voor persoonlijk entertainment en informatie door middel van totale klanttevredenheid. </a:t>
            </a:r>
          </a:p>
          <a:p>
            <a:pPr lvl="0" rtl="0">
              <a:spcBef>
                <a:spcPts val="0"/>
              </a:spcBef>
              <a:buNone/>
            </a:pPr>
            <a:r>
              <a:t/>
            </a:r>
            <a:endParaRPr sz="1600">
              <a:solidFill>
                <a:srgbClr val="222222"/>
              </a:solidFill>
              <a:highlight>
                <a:srgbClr val="FFFFFF"/>
              </a:highlight>
              <a:latin typeface="Arial"/>
              <a:ea typeface="Arial"/>
              <a:cs typeface="Arial"/>
              <a:sym typeface="Arial"/>
            </a:endParaRPr>
          </a:p>
        </p:txBody>
      </p:sp>
      <p:sp>
        <p:nvSpPr>
          <p:cNvPr id="210" name="Shape 210"/>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4" name="Shape 214"/>
        <p:cNvGrpSpPr/>
        <p:nvPr/>
      </p:nvGrpSpPr>
      <p:grpSpPr>
        <a:xfrm>
          <a:off x="0" y="0"/>
          <a:ext cx="0" cy="0"/>
          <a:chOff x="0" y="0"/>
          <a:chExt cx="0" cy="0"/>
        </a:xfrm>
      </p:grpSpPr>
      <p:sp>
        <p:nvSpPr>
          <p:cNvPr id="215" name="Shape 215"/>
          <p:cNvSpPr txBox="1"/>
          <p:nvPr>
            <p:ph type="title"/>
          </p:nvPr>
        </p:nvSpPr>
        <p:spPr>
          <a:xfrm>
            <a:off x="819150" y="845600"/>
            <a:ext cx="7505700" cy="954600"/>
          </a:xfrm>
          <a:prstGeom prst="rect">
            <a:avLst/>
          </a:prstGeom>
        </p:spPr>
        <p:txBody>
          <a:bodyPr anchorCtr="0" anchor="t" bIns="91425" lIns="91425" rIns="91425" tIns="91425">
            <a:noAutofit/>
          </a:bodyPr>
          <a:lstStyle/>
          <a:p>
            <a:pPr lvl="0" rtl="0">
              <a:spcBef>
                <a:spcPts val="0"/>
              </a:spcBef>
              <a:buNone/>
            </a:pPr>
            <a:r>
              <a:rPr lang="nl"/>
              <a:t>Onze missie luidt….</a:t>
            </a:r>
          </a:p>
        </p:txBody>
      </p:sp>
      <p:sp>
        <p:nvSpPr>
          <p:cNvPr id="216" name="Shape 216"/>
          <p:cNvSpPr txBox="1"/>
          <p:nvPr>
            <p:ph idx="1" type="body"/>
          </p:nvPr>
        </p:nvSpPr>
        <p:spPr>
          <a:xfrm>
            <a:off x="819150" y="1800200"/>
            <a:ext cx="7505700" cy="2448000"/>
          </a:xfrm>
          <a:prstGeom prst="rect">
            <a:avLst/>
          </a:prstGeom>
        </p:spPr>
        <p:txBody>
          <a:bodyPr anchorCtr="0" anchor="t" bIns="91425" lIns="91425" rIns="91425" tIns="91425">
            <a:noAutofit/>
          </a:bodyPr>
          <a:lstStyle/>
          <a:p>
            <a:pPr indent="0" lvl="0" marL="152400" marR="152400" rtl="0">
              <a:spcBef>
                <a:spcPts val="0"/>
              </a:spcBef>
              <a:spcAft>
                <a:spcPts val="0"/>
              </a:spcAft>
              <a:buNone/>
            </a:pPr>
            <a:r>
              <a:rPr lang="nl" sz="1600">
                <a:solidFill>
                  <a:srgbClr val="222222"/>
                </a:solidFill>
                <a:highlight>
                  <a:srgbClr val="FFFFFF"/>
                </a:highlight>
                <a:latin typeface="Arial"/>
                <a:ea typeface="Arial"/>
                <a:cs typeface="Arial"/>
                <a:sym typeface="Arial"/>
              </a:rPr>
              <a:t>Vult u hier de missie van de praktijk in...</a:t>
            </a:r>
          </a:p>
          <a:p>
            <a:pPr indent="0" lvl="0" marL="152400" marR="152400" rtl="0">
              <a:spcBef>
                <a:spcPts val="0"/>
              </a:spcBef>
              <a:spcAft>
                <a:spcPts val="0"/>
              </a:spcAft>
              <a:buNone/>
            </a:pPr>
            <a:r>
              <a:t/>
            </a:r>
            <a:endParaRPr sz="1200">
              <a:solidFill>
                <a:srgbClr val="222222"/>
              </a:solidFill>
              <a:highlight>
                <a:srgbClr val="FFFFFF"/>
              </a:highlight>
              <a:latin typeface="Arial"/>
              <a:ea typeface="Arial"/>
              <a:cs typeface="Arial"/>
              <a:sym typeface="Arial"/>
            </a:endParaRPr>
          </a:p>
          <a:p>
            <a:pPr lvl="0" rtl="0">
              <a:spcBef>
                <a:spcPts val="0"/>
              </a:spcBef>
              <a:buNone/>
            </a:pPr>
            <a:r>
              <a:rPr lang="nl" sz="1600" u="sng">
                <a:solidFill>
                  <a:srgbClr val="FF9900"/>
                </a:solidFill>
                <a:highlight>
                  <a:srgbClr val="FFFFFF"/>
                </a:highlight>
                <a:latin typeface="Arial"/>
                <a:ea typeface="Arial"/>
                <a:cs typeface="Arial"/>
                <a:sym typeface="Arial"/>
              </a:rPr>
              <a:t>Lorem ipsum dolor amet….</a:t>
            </a:r>
          </a:p>
        </p:txBody>
      </p:sp>
      <p:sp>
        <p:nvSpPr>
          <p:cNvPr id="217" name="Shape 217"/>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1" name="Shape 221"/>
        <p:cNvGrpSpPr/>
        <p:nvPr/>
      </p:nvGrpSpPr>
      <p:grpSpPr>
        <a:xfrm>
          <a:off x="0" y="0"/>
          <a:ext cx="0" cy="0"/>
          <a:chOff x="0" y="0"/>
          <a:chExt cx="0" cy="0"/>
        </a:xfrm>
      </p:grpSpPr>
      <p:sp>
        <p:nvSpPr>
          <p:cNvPr id="222" name="Shape 222"/>
          <p:cNvSpPr txBox="1"/>
          <p:nvPr>
            <p:ph type="title"/>
          </p:nvPr>
        </p:nvSpPr>
        <p:spPr>
          <a:xfrm>
            <a:off x="819150" y="845600"/>
            <a:ext cx="7505700" cy="954600"/>
          </a:xfrm>
          <a:prstGeom prst="rect">
            <a:avLst/>
          </a:prstGeom>
        </p:spPr>
        <p:txBody>
          <a:bodyPr anchorCtr="0" anchor="t" bIns="91425" lIns="91425" rIns="91425" tIns="91425">
            <a:noAutofit/>
          </a:bodyPr>
          <a:lstStyle/>
          <a:p>
            <a:pPr lvl="0" rtl="0">
              <a:spcBef>
                <a:spcPts val="0"/>
              </a:spcBef>
              <a:buNone/>
            </a:pPr>
            <a:r>
              <a:rPr lang="nl"/>
              <a:t>Wat is een visie?</a:t>
            </a:r>
          </a:p>
        </p:txBody>
      </p:sp>
      <p:sp>
        <p:nvSpPr>
          <p:cNvPr id="223" name="Shape 223"/>
          <p:cNvSpPr txBox="1"/>
          <p:nvPr>
            <p:ph idx="1" type="body"/>
          </p:nvPr>
        </p:nvSpPr>
        <p:spPr>
          <a:xfrm>
            <a:off x="819150" y="1800200"/>
            <a:ext cx="7505700" cy="2448000"/>
          </a:xfrm>
          <a:prstGeom prst="rect">
            <a:avLst/>
          </a:prstGeom>
        </p:spPr>
        <p:txBody>
          <a:bodyPr anchorCtr="0" anchor="t" bIns="91425" lIns="91425" rIns="91425" tIns="91425">
            <a:noAutofit/>
          </a:bodyPr>
          <a:lstStyle/>
          <a:p>
            <a:pPr indent="0" lvl="0" marL="152400" marR="152400" rtl="0">
              <a:spcBef>
                <a:spcPts val="0"/>
              </a:spcBef>
              <a:spcAft>
                <a:spcPts val="0"/>
              </a:spcAft>
              <a:buNone/>
            </a:pPr>
            <a:r>
              <a:rPr lang="nl" sz="1600">
                <a:solidFill>
                  <a:srgbClr val="222222"/>
                </a:solidFill>
                <a:highlight>
                  <a:srgbClr val="FFFFFF"/>
                </a:highlight>
                <a:latin typeface="Arial"/>
                <a:ea typeface="Arial"/>
                <a:cs typeface="Arial"/>
                <a:sym typeface="Arial"/>
              </a:rPr>
              <a:t>Een visie is inspirerend. Een visie geeft een visionaire en ambitieus beeld van wat een organisatie wil zijn. In de definitie van de visie kijk je naar de wereld van nu en de kansen in de toekomst en beschrijf je de gewenste droomsituatie.</a:t>
            </a:r>
          </a:p>
          <a:p>
            <a:pPr indent="0" lvl="0" marL="152400" marR="152400" rtl="0">
              <a:spcBef>
                <a:spcPts val="0"/>
              </a:spcBef>
              <a:spcAft>
                <a:spcPts val="0"/>
              </a:spcAft>
              <a:buNone/>
            </a:pPr>
            <a:r>
              <a:t/>
            </a:r>
            <a:endParaRPr sz="1200">
              <a:solidFill>
                <a:srgbClr val="222222"/>
              </a:solidFill>
              <a:highlight>
                <a:srgbClr val="FFFFFF"/>
              </a:highlight>
              <a:latin typeface="Arial"/>
              <a:ea typeface="Arial"/>
              <a:cs typeface="Arial"/>
              <a:sym typeface="Arial"/>
            </a:endParaRPr>
          </a:p>
          <a:p>
            <a:pPr lvl="0" rtl="0">
              <a:spcBef>
                <a:spcPts val="0"/>
              </a:spcBef>
              <a:buNone/>
            </a:pPr>
            <a:r>
              <a:rPr lang="nl" sz="1600" u="sng">
                <a:solidFill>
                  <a:srgbClr val="FF9900"/>
                </a:solidFill>
                <a:highlight>
                  <a:srgbClr val="FFFFFF"/>
                </a:highlight>
                <a:latin typeface="Arial"/>
                <a:ea typeface="Arial"/>
                <a:cs typeface="Arial"/>
                <a:sym typeface="Arial"/>
              </a:rPr>
              <a:t>In onze praktijk hebben we een visie gedefinieerd. Deze visie willen wij met alle medewerkers en stakeholders in onze omgeving delen.</a:t>
            </a:r>
          </a:p>
        </p:txBody>
      </p:sp>
      <p:sp>
        <p:nvSpPr>
          <p:cNvPr id="224" name="Shape 224"/>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Shape 229"/>
          <p:cNvSpPr txBox="1"/>
          <p:nvPr>
            <p:ph type="title"/>
          </p:nvPr>
        </p:nvSpPr>
        <p:spPr>
          <a:xfrm>
            <a:off x="819150" y="491725"/>
            <a:ext cx="7505700" cy="954600"/>
          </a:xfrm>
          <a:prstGeom prst="rect">
            <a:avLst/>
          </a:prstGeom>
        </p:spPr>
        <p:txBody>
          <a:bodyPr anchorCtr="0" anchor="t" bIns="91425" lIns="91425" rIns="91425" tIns="91425">
            <a:noAutofit/>
          </a:bodyPr>
          <a:lstStyle/>
          <a:p>
            <a:pPr lvl="0" rtl="0">
              <a:spcBef>
                <a:spcPts val="0"/>
              </a:spcBef>
              <a:buNone/>
            </a:pPr>
            <a:r>
              <a:rPr lang="nl"/>
              <a:t>Voorbeelden...</a:t>
            </a:r>
          </a:p>
        </p:txBody>
      </p:sp>
      <p:sp>
        <p:nvSpPr>
          <p:cNvPr id="230" name="Shape 230"/>
          <p:cNvSpPr txBox="1"/>
          <p:nvPr>
            <p:ph idx="1" type="body"/>
          </p:nvPr>
        </p:nvSpPr>
        <p:spPr>
          <a:xfrm>
            <a:off x="819150" y="1165850"/>
            <a:ext cx="7505700" cy="2448000"/>
          </a:xfrm>
          <a:prstGeom prst="rect">
            <a:avLst/>
          </a:prstGeom>
        </p:spPr>
        <p:txBody>
          <a:bodyPr anchorCtr="0" anchor="t" bIns="91425" lIns="91425" rIns="91425" tIns="91425">
            <a:noAutofit/>
          </a:bodyPr>
          <a:lstStyle/>
          <a:p>
            <a:pPr lvl="0" rtl="0">
              <a:spcBef>
                <a:spcPts val="2000"/>
              </a:spcBef>
              <a:spcAft>
                <a:spcPts val="400"/>
              </a:spcAft>
              <a:buNone/>
            </a:pPr>
            <a:r>
              <a:rPr b="1" lang="nl" sz="1950">
                <a:solidFill>
                  <a:srgbClr val="42A6EF"/>
                </a:solidFill>
                <a:highlight>
                  <a:srgbClr val="FFFFFF"/>
                </a:highlight>
                <a:latin typeface="Trebuchet MS"/>
                <a:ea typeface="Trebuchet MS"/>
                <a:cs typeface="Trebuchet MS"/>
                <a:sym typeface="Trebuchet MS"/>
              </a:rPr>
              <a:t>Goede voorbeelden van een visie</a:t>
            </a:r>
          </a:p>
          <a:p>
            <a:pPr indent="-317500" lvl="0" marL="647700" rtl="0">
              <a:lnSpc>
                <a:spcPct val="150000"/>
              </a:lnSpc>
              <a:spcBef>
                <a:spcPts val="0"/>
              </a:spcBef>
              <a:spcAft>
                <a:spcPts val="1100"/>
              </a:spcAft>
              <a:buClr>
                <a:srgbClr val="052033"/>
              </a:buClr>
              <a:buSzPct val="100000"/>
              <a:buFont typeface="Trebuchet MS"/>
            </a:pPr>
            <a:r>
              <a:rPr b="1" lang="nl" sz="1400">
                <a:solidFill>
                  <a:srgbClr val="052033"/>
                </a:solidFill>
                <a:highlight>
                  <a:srgbClr val="FFFFFF"/>
                </a:highlight>
                <a:latin typeface="Trebuchet MS"/>
                <a:ea typeface="Trebuchet MS"/>
                <a:cs typeface="Trebuchet MS"/>
                <a:sym typeface="Trebuchet MS"/>
              </a:rPr>
              <a:t>Nokia:</a:t>
            </a:r>
            <a:r>
              <a:rPr lang="nl" sz="1400">
                <a:solidFill>
                  <a:srgbClr val="052033"/>
                </a:solidFill>
                <a:highlight>
                  <a:srgbClr val="FFFFFF"/>
                </a:highlight>
                <a:latin typeface="Trebuchet MS"/>
                <a:ea typeface="Trebuchet MS"/>
                <a:cs typeface="Trebuchet MS"/>
                <a:sym typeface="Trebuchet MS"/>
              </a:rPr>
              <a:t> ﻿﻿'Connecting people' is mensen in contact brengen met de dingen die ertoe doen, wat dat voor iedereen persoonlijk ook is, en ze de mogelijkheid bieden het beste te halen uit ieder moment, altijd en overal.</a:t>
            </a:r>
          </a:p>
          <a:p>
            <a:pPr indent="-317500" lvl="0" marL="647700" rtl="0">
              <a:lnSpc>
                <a:spcPct val="150000"/>
              </a:lnSpc>
              <a:spcBef>
                <a:spcPts val="0"/>
              </a:spcBef>
              <a:spcAft>
                <a:spcPts val="1100"/>
              </a:spcAft>
              <a:buClr>
                <a:srgbClr val="052033"/>
              </a:buClr>
              <a:buSzPct val="100000"/>
              <a:buFont typeface="Trebuchet MS"/>
            </a:pPr>
            <a:r>
              <a:rPr b="1" lang="nl" sz="1400">
                <a:solidFill>
                  <a:srgbClr val="052033"/>
                </a:solidFill>
                <a:highlight>
                  <a:srgbClr val="FFFFFF"/>
                </a:highlight>
                <a:latin typeface="Trebuchet MS"/>
                <a:ea typeface="Trebuchet MS"/>
                <a:cs typeface="Trebuchet MS"/>
                <a:sym typeface="Trebuchet MS"/>
              </a:rPr>
              <a:t>Microsoft:</a:t>
            </a:r>
            <a:r>
              <a:rPr lang="nl" sz="1400">
                <a:solidFill>
                  <a:srgbClr val="052033"/>
                </a:solidFill>
                <a:highlight>
                  <a:srgbClr val="FFFFFF"/>
                </a:highlight>
                <a:latin typeface="Trebuchet MS"/>
                <a:ea typeface="Trebuchet MS"/>
                <a:cs typeface="Trebuchet MS"/>
                <a:sym typeface="Trebuchet MS"/>
              </a:rPr>
              <a:t> ﻿﻿Er staat een personal computer op elk bureau met Microsoft-software.</a:t>
            </a:r>
          </a:p>
          <a:p>
            <a:pPr lvl="0" rtl="0">
              <a:spcBef>
                <a:spcPts val="2000"/>
              </a:spcBef>
              <a:spcAft>
                <a:spcPts val="400"/>
              </a:spcAft>
              <a:buNone/>
            </a:pPr>
            <a:r>
              <a:rPr b="1" lang="nl" sz="1950">
                <a:solidFill>
                  <a:srgbClr val="42A6EF"/>
                </a:solidFill>
                <a:highlight>
                  <a:srgbClr val="FFFFFF"/>
                </a:highlight>
                <a:latin typeface="Trebuchet MS"/>
                <a:ea typeface="Trebuchet MS"/>
                <a:cs typeface="Trebuchet MS"/>
                <a:sym typeface="Trebuchet MS"/>
              </a:rPr>
              <a:t>Slecht voorbeeld van een visie</a:t>
            </a:r>
          </a:p>
          <a:p>
            <a:pPr lvl="0" rtl="0">
              <a:lnSpc>
                <a:spcPct val="101612"/>
              </a:lnSpc>
              <a:spcBef>
                <a:spcPts val="0"/>
              </a:spcBef>
              <a:spcAft>
                <a:spcPts val="2300"/>
              </a:spcAft>
              <a:buNone/>
            </a:pPr>
            <a:r>
              <a:rPr lang="nl" sz="1550">
                <a:solidFill>
                  <a:srgbClr val="052033"/>
                </a:solidFill>
                <a:highlight>
                  <a:srgbClr val="FFFFFF"/>
                </a:highlight>
                <a:latin typeface="Trebuchet MS"/>
                <a:ea typeface="Trebuchet MS"/>
                <a:cs typeface="Trebuchet MS"/>
                <a:sym typeface="Trebuchet MS"/>
              </a:rPr>
              <a:t>Wij willen onze klanten optimaal bedienen door meer producten aan te bieden dan onze concurrenten.</a:t>
            </a:r>
          </a:p>
          <a:p>
            <a:pPr lvl="0" rtl="0">
              <a:spcBef>
                <a:spcPts val="0"/>
              </a:spcBef>
              <a:buNone/>
            </a:pPr>
            <a:r>
              <a:t/>
            </a:r>
            <a:endParaRPr b="1" sz="1950">
              <a:solidFill>
                <a:srgbClr val="42A6EF"/>
              </a:solidFill>
              <a:highlight>
                <a:srgbClr val="FFFFFF"/>
              </a:highlight>
              <a:latin typeface="Trebuchet MS"/>
              <a:ea typeface="Trebuchet MS"/>
              <a:cs typeface="Trebuchet MS"/>
              <a:sym typeface="Trebuchet MS"/>
            </a:endParaRPr>
          </a:p>
        </p:txBody>
      </p:sp>
      <p:sp>
        <p:nvSpPr>
          <p:cNvPr id="231" name="Shape 231"/>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5" name="Shape 235"/>
        <p:cNvGrpSpPr/>
        <p:nvPr/>
      </p:nvGrpSpPr>
      <p:grpSpPr>
        <a:xfrm>
          <a:off x="0" y="0"/>
          <a:ext cx="0" cy="0"/>
          <a:chOff x="0" y="0"/>
          <a:chExt cx="0" cy="0"/>
        </a:xfrm>
      </p:grpSpPr>
      <p:sp>
        <p:nvSpPr>
          <p:cNvPr id="236" name="Shape 236"/>
          <p:cNvSpPr txBox="1"/>
          <p:nvPr>
            <p:ph type="title"/>
          </p:nvPr>
        </p:nvSpPr>
        <p:spPr>
          <a:xfrm>
            <a:off x="819150" y="845600"/>
            <a:ext cx="7505700" cy="954600"/>
          </a:xfrm>
          <a:prstGeom prst="rect">
            <a:avLst/>
          </a:prstGeom>
        </p:spPr>
        <p:txBody>
          <a:bodyPr anchorCtr="0" anchor="t" bIns="91425" lIns="91425" rIns="91425" tIns="91425">
            <a:noAutofit/>
          </a:bodyPr>
          <a:lstStyle/>
          <a:p>
            <a:pPr lvl="0" rtl="0">
              <a:spcBef>
                <a:spcPts val="0"/>
              </a:spcBef>
              <a:buNone/>
            </a:pPr>
            <a:r>
              <a:rPr lang="nl"/>
              <a:t>Onze visie luidt….</a:t>
            </a:r>
          </a:p>
        </p:txBody>
      </p:sp>
      <p:sp>
        <p:nvSpPr>
          <p:cNvPr id="237" name="Shape 237"/>
          <p:cNvSpPr txBox="1"/>
          <p:nvPr>
            <p:ph idx="1" type="body"/>
          </p:nvPr>
        </p:nvSpPr>
        <p:spPr>
          <a:xfrm>
            <a:off x="819150" y="1800200"/>
            <a:ext cx="7505700" cy="2448000"/>
          </a:xfrm>
          <a:prstGeom prst="rect">
            <a:avLst/>
          </a:prstGeom>
        </p:spPr>
        <p:txBody>
          <a:bodyPr anchorCtr="0" anchor="t" bIns="91425" lIns="91425" rIns="91425" tIns="91425">
            <a:noAutofit/>
          </a:bodyPr>
          <a:lstStyle/>
          <a:p>
            <a:pPr indent="0" lvl="0" marL="152400" marR="152400" rtl="0">
              <a:spcBef>
                <a:spcPts val="0"/>
              </a:spcBef>
              <a:spcAft>
                <a:spcPts val="0"/>
              </a:spcAft>
              <a:buNone/>
            </a:pPr>
            <a:r>
              <a:rPr lang="nl" sz="1600">
                <a:solidFill>
                  <a:srgbClr val="222222"/>
                </a:solidFill>
                <a:highlight>
                  <a:srgbClr val="FFFFFF"/>
                </a:highlight>
                <a:latin typeface="Arial"/>
                <a:ea typeface="Arial"/>
                <a:cs typeface="Arial"/>
                <a:sym typeface="Arial"/>
              </a:rPr>
              <a:t>Vult u hier de visie van de praktijk in...</a:t>
            </a:r>
          </a:p>
          <a:p>
            <a:pPr indent="0" lvl="0" marL="152400" marR="152400" rtl="0">
              <a:spcBef>
                <a:spcPts val="0"/>
              </a:spcBef>
              <a:spcAft>
                <a:spcPts val="0"/>
              </a:spcAft>
              <a:buNone/>
            </a:pPr>
            <a:r>
              <a:t/>
            </a:r>
            <a:endParaRPr sz="1200">
              <a:solidFill>
                <a:srgbClr val="222222"/>
              </a:solidFill>
              <a:highlight>
                <a:srgbClr val="FFFFFF"/>
              </a:highlight>
              <a:latin typeface="Arial"/>
              <a:ea typeface="Arial"/>
              <a:cs typeface="Arial"/>
              <a:sym typeface="Arial"/>
            </a:endParaRPr>
          </a:p>
          <a:p>
            <a:pPr lvl="0" rtl="0">
              <a:spcBef>
                <a:spcPts val="0"/>
              </a:spcBef>
              <a:buNone/>
            </a:pPr>
            <a:r>
              <a:rPr lang="nl" sz="1600" u="sng">
                <a:solidFill>
                  <a:srgbClr val="FF9900"/>
                </a:solidFill>
                <a:highlight>
                  <a:srgbClr val="FFFFFF"/>
                </a:highlight>
                <a:latin typeface="Arial"/>
                <a:ea typeface="Arial"/>
                <a:cs typeface="Arial"/>
                <a:sym typeface="Arial"/>
              </a:rPr>
              <a:t>Lorem ipsum dolor amet….</a:t>
            </a:r>
          </a:p>
        </p:txBody>
      </p:sp>
      <p:sp>
        <p:nvSpPr>
          <p:cNvPr id="238" name="Shape 238"/>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2" name="Shape 242"/>
        <p:cNvGrpSpPr/>
        <p:nvPr/>
      </p:nvGrpSpPr>
      <p:grpSpPr>
        <a:xfrm>
          <a:off x="0" y="0"/>
          <a:ext cx="0" cy="0"/>
          <a:chOff x="0" y="0"/>
          <a:chExt cx="0" cy="0"/>
        </a:xfrm>
      </p:grpSpPr>
      <p:sp>
        <p:nvSpPr>
          <p:cNvPr id="243" name="Shape 243"/>
          <p:cNvSpPr txBox="1"/>
          <p:nvPr>
            <p:ph type="title"/>
          </p:nvPr>
        </p:nvSpPr>
        <p:spPr>
          <a:xfrm>
            <a:off x="1888683" y="1746100"/>
            <a:ext cx="5377500" cy="1646100"/>
          </a:xfrm>
          <a:prstGeom prst="rect">
            <a:avLst/>
          </a:prstGeom>
        </p:spPr>
        <p:txBody>
          <a:bodyPr anchorCtr="0" anchor="ctr" bIns="91425" lIns="91425" rIns="91425" tIns="91425">
            <a:noAutofit/>
          </a:bodyPr>
          <a:lstStyle/>
          <a:p>
            <a:pPr lvl="0" rtl="0">
              <a:spcBef>
                <a:spcPts val="0"/>
              </a:spcBef>
              <a:buNone/>
            </a:pPr>
            <a:r>
              <a:rPr lang="nl"/>
              <a:t>Praktijk doelstellingen</a:t>
            </a:r>
          </a:p>
        </p:txBody>
      </p:sp>
      <p:sp>
        <p:nvSpPr>
          <p:cNvPr id="244" name="Shape 244"/>
          <p:cNvSpPr txBox="1"/>
          <p:nvPr/>
        </p:nvSpPr>
        <p:spPr>
          <a:xfrm>
            <a:off x="7215900" y="4796100"/>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8" name="Shape 248"/>
        <p:cNvGrpSpPr/>
        <p:nvPr/>
      </p:nvGrpSpPr>
      <p:grpSpPr>
        <a:xfrm>
          <a:off x="0" y="0"/>
          <a:ext cx="0" cy="0"/>
          <a:chOff x="0" y="0"/>
          <a:chExt cx="0" cy="0"/>
        </a:xfrm>
      </p:grpSpPr>
      <p:sp>
        <p:nvSpPr>
          <p:cNvPr id="249" name="Shape 249"/>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nl"/>
              <a:t>Wat zijn doelstellingen?</a:t>
            </a:r>
          </a:p>
        </p:txBody>
      </p:sp>
      <p:sp>
        <p:nvSpPr>
          <p:cNvPr id="250" name="Shape 250"/>
          <p:cNvSpPr txBox="1"/>
          <p:nvPr>
            <p:ph idx="1" type="body"/>
          </p:nvPr>
        </p:nvSpPr>
        <p:spPr>
          <a:xfrm>
            <a:off x="819150" y="1663275"/>
            <a:ext cx="7505700" cy="2448000"/>
          </a:xfrm>
          <a:prstGeom prst="rect">
            <a:avLst/>
          </a:prstGeom>
        </p:spPr>
        <p:txBody>
          <a:bodyPr anchorCtr="0" anchor="t" bIns="91425" lIns="91425" rIns="91425" tIns="91425">
            <a:noAutofit/>
          </a:bodyPr>
          <a:lstStyle/>
          <a:p>
            <a:pPr lvl="0" rtl="0">
              <a:lnSpc>
                <a:spcPct val="101612"/>
              </a:lnSpc>
              <a:spcBef>
                <a:spcPts val="0"/>
              </a:spcBef>
              <a:spcAft>
                <a:spcPts val="2300"/>
              </a:spcAft>
              <a:buNone/>
            </a:pPr>
            <a:r>
              <a:rPr lang="nl" sz="1550">
                <a:solidFill>
                  <a:srgbClr val="052033"/>
                </a:solidFill>
                <a:highlight>
                  <a:srgbClr val="FFFFFF"/>
                </a:highlight>
                <a:latin typeface="Trebuchet MS"/>
                <a:ea typeface="Trebuchet MS"/>
                <a:cs typeface="Trebuchet MS"/>
                <a:sym typeface="Trebuchet MS"/>
              </a:rPr>
              <a:t>De doelen die je wilt bereiken worden afgeleid van je missie en visie. Van hier uit ga je een strategie bedenken om deze tot een goed eind te brengen. </a:t>
            </a:r>
          </a:p>
          <a:p>
            <a:pPr lvl="0" rtl="0">
              <a:lnSpc>
                <a:spcPct val="101612"/>
              </a:lnSpc>
              <a:spcBef>
                <a:spcPts val="0"/>
              </a:spcBef>
              <a:spcAft>
                <a:spcPts val="2300"/>
              </a:spcAft>
              <a:buNone/>
            </a:pPr>
            <a:r>
              <a:rPr lang="nl" sz="1550">
                <a:solidFill>
                  <a:srgbClr val="052033"/>
                </a:solidFill>
                <a:highlight>
                  <a:srgbClr val="FFFFFF"/>
                </a:highlight>
                <a:latin typeface="Trebuchet MS"/>
                <a:ea typeface="Trebuchet MS"/>
                <a:cs typeface="Trebuchet MS"/>
                <a:sym typeface="Trebuchet MS"/>
              </a:rPr>
              <a:t>Doelstellingen zijn tastbare resultaten die je nastreeft om de missie, visie en strategie van de organisatie te verwezenlijken. Om doelstellingen te kunnen halen moet je ze SMART maken. Specifiek, Meetbaar, Acceptabel, Realistisch en Tijdgebonden. Sommigen voegen daar nog Inspirerend aan toe (smarti).</a:t>
            </a:r>
          </a:p>
          <a:p>
            <a:pPr lvl="0" rtl="0">
              <a:spcBef>
                <a:spcPts val="0"/>
              </a:spcBef>
              <a:spcAft>
                <a:spcPts val="0"/>
              </a:spcAft>
              <a:buNone/>
            </a:pPr>
            <a:r>
              <a:t/>
            </a:r>
            <a:endParaRPr sz="1550">
              <a:solidFill>
                <a:srgbClr val="052033"/>
              </a:solidFill>
              <a:highlight>
                <a:srgbClr val="FFFFFF"/>
              </a:highlight>
              <a:latin typeface="Trebuchet MS"/>
              <a:ea typeface="Trebuchet MS"/>
              <a:cs typeface="Trebuchet MS"/>
              <a:sym typeface="Trebuchet MS"/>
            </a:endParaRPr>
          </a:p>
          <a:p>
            <a:pPr lvl="0">
              <a:spcBef>
                <a:spcPts val="0"/>
              </a:spcBef>
              <a:buNone/>
            </a:pPr>
            <a:r>
              <a:t/>
            </a:r>
            <a:endParaRPr/>
          </a:p>
        </p:txBody>
      </p:sp>
      <p:sp>
        <p:nvSpPr>
          <p:cNvPr id="251" name="Shape 251"/>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5" name="Shape 255"/>
        <p:cNvGrpSpPr/>
        <p:nvPr/>
      </p:nvGrpSpPr>
      <p:grpSpPr>
        <a:xfrm>
          <a:off x="0" y="0"/>
          <a:ext cx="0" cy="0"/>
          <a:chOff x="0" y="0"/>
          <a:chExt cx="0" cy="0"/>
        </a:xfrm>
      </p:grpSpPr>
      <p:sp>
        <p:nvSpPr>
          <p:cNvPr id="256" name="Shape 256"/>
          <p:cNvSpPr txBox="1"/>
          <p:nvPr>
            <p:ph idx="1" type="body"/>
          </p:nvPr>
        </p:nvSpPr>
        <p:spPr>
          <a:xfrm>
            <a:off x="867675" y="571825"/>
            <a:ext cx="7505700" cy="2448000"/>
          </a:xfrm>
          <a:prstGeom prst="rect">
            <a:avLst/>
          </a:prstGeom>
        </p:spPr>
        <p:txBody>
          <a:bodyPr anchorCtr="0" anchor="t" bIns="91425" lIns="91425" rIns="91425" tIns="91425">
            <a:noAutofit/>
          </a:bodyPr>
          <a:lstStyle/>
          <a:p>
            <a:pPr lvl="0" rtl="0">
              <a:lnSpc>
                <a:spcPct val="101612"/>
              </a:lnSpc>
              <a:spcBef>
                <a:spcPts val="0"/>
              </a:spcBef>
              <a:spcAft>
                <a:spcPts val="2300"/>
              </a:spcAft>
              <a:buNone/>
            </a:pPr>
            <a:r>
              <a:rPr lang="nl" sz="1550">
                <a:solidFill>
                  <a:srgbClr val="052033"/>
                </a:solidFill>
                <a:highlight>
                  <a:srgbClr val="FFFFFF"/>
                </a:highlight>
                <a:latin typeface="Trebuchet MS"/>
                <a:ea typeface="Trebuchet MS"/>
                <a:cs typeface="Trebuchet MS"/>
                <a:sym typeface="Trebuchet MS"/>
              </a:rPr>
              <a:t>Bij het opstellen van deze doelstellingen kun je de volgende vragen in acht nemen:</a:t>
            </a:r>
          </a:p>
          <a:p>
            <a:pPr indent="-317500" lvl="0" marL="647700" rtl="0">
              <a:lnSpc>
                <a:spcPct val="100000"/>
              </a:lnSpc>
              <a:spcBef>
                <a:spcPts val="0"/>
              </a:spcBef>
              <a:spcAft>
                <a:spcPts val="1100"/>
              </a:spcAft>
              <a:buClr>
                <a:srgbClr val="052033"/>
              </a:buClr>
              <a:buSzPct val="100000"/>
              <a:buFont typeface="Trebuchet MS"/>
              <a:buAutoNum type="arabicPeriod"/>
            </a:pPr>
            <a:r>
              <a:rPr lang="nl" sz="1400">
                <a:solidFill>
                  <a:srgbClr val="052033"/>
                </a:solidFill>
                <a:highlight>
                  <a:srgbClr val="FFFFFF"/>
                </a:highlight>
                <a:latin typeface="Trebuchet MS"/>
                <a:ea typeface="Trebuchet MS"/>
                <a:cs typeface="Trebuchet MS"/>
                <a:sym typeface="Trebuchet MS"/>
              </a:rPr>
              <a:t>Wanneer heeft onze praktijk succes geboekt?</a:t>
            </a:r>
          </a:p>
          <a:p>
            <a:pPr indent="-317500" lvl="0" marL="647700" rtl="0">
              <a:lnSpc>
                <a:spcPct val="100000"/>
              </a:lnSpc>
              <a:spcBef>
                <a:spcPts val="0"/>
              </a:spcBef>
              <a:spcAft>
                <a:spcPts val="1100"/>
              </a:spcAft>
              <a:buClr>
                <a:srgbClr val="052033"/>
              </a:buClr>
              <a:buSzPct val="100000"/>
              <a:buFont typeface="Trebuchet MS"/>
              <a:buAutoNum type="arabicPeriod"/>
            </a:pPr>
            <a:r>
              <a:rPr lang="nl" sz="1400">
                <a:solidFill>
                  <a:srgbClr val="052033"/>
                </a:solidFill>
                <a:highlight>
                  <a:srgbClr val="FFFFFF"/>
                </a:highlight>
                <a:latin typeface="Trebuchet MS"/>
                <a:ea typeface="Trebuchet MS"/>
                <a:cs typeface="Trebuchet MS"/>
                <a:sym typeface="Trebuchet MS"/>
              </a:rPr>
              <a:t>Wat maakt onze praktijk uniek?</a:t>
            </a:r>
          </a:p>
          <a:p>
            <a:pPr indent="-317500" lvl="0" marL="647700" rtl="0">
              <a:lnSpc>
                <a:spcPct val="100000"/>
              </a:lnSpc>
              <a:spcBef>
                <a:spcPts val="0"/>
              </a:spcBef>
              <a:spcAft>
                <a:spcPts val="1100"/>
              </a:spcAft>
              <a:buClr>
                <a:srgbClr val="052033"/>
              </a:buClr>
              <a:buSzPct val="100000"/>
              <a:buFont typeface="Trebuchet MS"/>
              <a:buAutoNum type="arabicPeriod"/>
            </a:pPr>
            <a:r>
              <a:rPr lang="nl" sz="1400">
                <a:solidFill>
                  <a:srgbClr val="052033"/>
                </a:solidFill>
                <a:highlight>
                  <a:srgbClr val="FFFFFF"/>
                </a:highlight>
                <a:latin typeface="Trebuchet MS"/>
                <a:ea typeface="Trebuchet MS"/>
                <a:cs typeface="Trebuchet MS"/>
                <a:sym typeface="Trebuchet MS"/>
              </a:rPr>
              <a:t>Welke factoren zijn voor onze praktijk doorslaggevend voor het hebben van succes?</a:t>
            </a:r>
          </a:p>
          <a:p>
            <a:pPr indent="-317500" lvl="0" marL="647700" rtl="0">
              <a:lnSpc>
                <a:spcPct val="100000"/>
              </a:lnSpc>
              <a:spcBef>
                <a:spcPts val="0"/>
              </a:spcBef>
              <a:spcAft>
                <a:spcPts val="1100"/>
              </a:spcAft>
              <a:buClr>
                <a:srgbClr val="052033"/>
              </a:buClr>
              <a:buSzPct val="100000"/>
              <a:buFont typeface="Trebuchet MS"/>
              <a:buAutoNum type="arabicPeriod"/>
            </a:pPr>
            <a:r>
              <a:rPr lang="nl" sz="1400">
                <a:solidFill>
                  <a:srgbClr val="052033"/>
                </a:solidFill>
                <a:highlight>
                  <a:srgbClr val="FFFFFF"/>
                </a:highlight>
                <a:latin typeface="Trebuchet MS"/>
                <a:ea typeface="Trebuchet MS"/>
                <a:cs typeface="Trebuchet MS"/>
                <a:sym typeface="Trebuchet MS"/>
              </a:rPr>
              <a:t>Welke factoren in de visie zijn van belang voor het voortbestaan van onze praktijk?</a:t>
            </a:r>
          </a:p>
          <a:p>
            <a:pPr indent="-317500" lvl="0" marL="647700" rtl="0">
              <a:lnSpc>
                <a:spcPct val="100000"/>
              </a:lnSpc>
              <a:spcBef>
                <a:spcPts val="0"/>
              </a:spcBef>
              <a:spcAft>
                <a:spcPts val="1100"/>
              </a:spcAft>
              <a:buClr>
                <a:srgbClr val="052033"/>
              </a:buClr>
              <a:buSzPct val="100000"/>
              <a:buFont typeface="Trebuchet MS"/>
              <a:buAutoNum type="arabicPeriod"/>
            </a:pPr>
            <a:r>
              <a:rPr lang="nl" sz="1400">
                <a:solidFill>
                  <a:srgbClr val="052033"/>
                </a:solidFill>
                <a:highlight>
                  <a:srgbClr val="FFFFFF"/>
                </a:highlight>
                <a:latin typeface="Trebuchet MS"/>
                <a:ea typeface="Trebuchet MS"/>
                <a:cs typeface="Trebuchet MS"/>
                <a:sym typeface="Trebuchet MS"/>
              </a:rPr>
              <a:t>Welke meetbare resultaten wens je te bereiken?</a:t>
            </a:r>
          </a:p>
          <a:p>
            <a:pPr indent="-317500" lvl="0" marL="647700" rtl="0">
              <a:lnSpc>
                <a:spcPct val="100000"/>
              </a:lnSpc>
              <a:spcBef>
                <a:spcPts val="0"/>
              </a:spcBef>
              <a:spcAft>
                <a:spcPts val="1100"/>
              </a:spcAft>
              <a:buClr>
                <a:srgbClr val="052033"/>
              </a:buClr>
              <a:buSzPct val="100000"/>
              <a:buFont typeface="Trebuchet MS"/>
              <a:buAutoNum type="arabicPeriod"/>
            </a:pPr>
            <a:r>
              <a:rPr lang="nl" sz="1400">
                <a:solidFill>
                  <a:srgbClr val="052033"/>
                </a:solidFill>
                <a:highlight>
                  <a:srgbClr val="FFFFFF"/>
                </a:highlight>
                <a:latin typeface="Trebuchet MS"/>
                <a:ea typeface="Trebuchet MS"/>
                <a:cs typeface="Trebuchet MS"/>
                <a:sym typeface="Trebuchet MS"/>
              </a:rPr>
              <a:t>Binnen welke termijn wil je deze resultaten bereiken?</a:t>
            </a:r>
          </a:p>
          <a:p>
            <a:pPr indent="-317500" lvl="0" marL="647700" rtl="0">
              <a:lnSpc>
                <a:spcPct val="100000"/>
              </a:lnSpc>
              <a:spcBef>
                <a:spcPts val="0"/>
              </a:spcBef>
              <a:spcAft>
                <a:spcPts val="1100"/>
              </a:spcAft>
              <a:buClr>
                <a:srgbClr val="052033"/>
              </a:buClr>
              <a:buSzPct val="100000"/>
              <a:buFont typeface="Trebuchet MS"/>
              <a:buAutoNum type="arabicPeriod"/>
            </a:pPr>
            <a:r>
              <a:rPr lang="nl" sz="1400">
                <a:solidFill>
                  <a:srgbClr val="052033"/>
                </a:solidFill>
                <a:highlight>
                  <a:srgbClr val="FFFFFF"/>
                </a:highlight>
                <a:latin typeface="Trebuchet MS"/>
                <a:ea typeface="Trebuchet MS"/>
                <a:cs typeface="Trebuchet MS"/>
                <a:sym typeface="Trebuchet MS"/>
              </a:rPr>
              <a:t>Volgens welke schaal worden deze resultaten gemeten?</a:t>
            </a:r>
          </a:p>
          <a:p>
            <a:pPr indent="-317500" lvl="0" marL="647700" rtl="0">
              <a:lnSpc>
                <a:spcPct val="100000"/>
              </a:lnSpc>
              <a:spcBef>
                <a:spcPts val="0"/>
              </a:spcBef>
              <a:spcAft>
                <a:spcPts val="1100"/>
              </a:spcAft>
              <a:buClr>
                <a:srgbClr val="052033"/>
              </a:buClr>
              <a:buSzPct val="100000"/>
              <a:buFont typeface="Trebuchet MS"/>
              <a:buAutoNum type="arabicPeriod"/>
            </a:pPr>
            <a:r>
              <a:rPr lang="nl" sz="1400">
                <a:solidFill>
                  <a:srgbClr val="052033"/>
                </a:solidFill>
                <a:highlight>
                  <a:srgbClr val="FFFFFF"/>
                </a:highlight>
                <a:latin typeface="Trebuchet MS"/>
                <a:ea typeface="Trebuchet MS"/>
                <a:cs typeface="Trebuchet MS"/>
                <a:sym typeface="Trebuchet MS"/>
              </a:rPr>
              <a:t>Welk meetinstrument gaan wij hiervoor gebruiken?</a:t>
            </a:r>
          </a:p>
          <a:p>
            <a:pPr indent="-317500" lvl="0" marL="647700" rtl="0">
              <a:lnSpc>
                <a:spcPct val="100000"/>
              </a:lnSpc>
              <a:spcBef>
                <a:spcPts val="0"/>
              </a:spcBef>
              <a:spcAft>
                <a:spcPts val="1100"/>
              </a:spcAft>
              <a:buClr>
                <a:srgbClr val="052033"/>
              </a:buClr>
              <a:buSzPct val="100000"/>
              <a:buFont typeface="Trebuchet MS"/>
              <a:buAutoNum type="arabicPeriod"/>
            </a:pPr>
            <a:r>
              <a:rPr lang="nl" sz="1400">
                <a:solidFill>
                  <a:srgbClr val="052033"/>
                </a:solidFill>
                <a:highlight>
                  <a:srgbClr val="FFFFFF"/>
                </a:highlight>
                <a:latin typeface="Trebuchet MS"/>
                <a:ea typeface="Trebuchet MS"/>
                <a:cs typeface="Trebuchet MS"/>
                <a:sym typeface="Trebuchet MS"/>
              </a:rPr>
              <a:t>Middels welke frequentie gaan we die meten?</a:t>
            </a:r>
          </a:p>
          <a:p>
            <a:pPr lvl="0" rtl="0">
              <a:lnSpc>
                <a:spcPct val="101612"/>
              </a:lnSpc>
              <a:spcBef>
                <a:spcPts val="0"/>
              </a:spcBef>
              <a:spcAft>
                <a:spcPts val="2300"/>
              </a:spcAft>
              <a:buNone/>
            </a:pPr>
            <a:r>
              <a:rPr lang="nl" sz="1550">
                <a:solidFill>
                  <a:srgbClr val="052033"/>
                </a:solidFill>
                <a:highlight>
                  <a:srgbClr val="FFFFFF"/>
                </a:highlight>
                <a:latin typeface="Trebuchet MS"/>
                <a:ea typeface="Trebuchet MS"/>
                <a:cs typeface="Trebuchet MS"/>
                <a:sym typeface="Trebuchet MS"/>
              </a:rPr>
              <a:t>Er kan op verschillende manieren gemeten worden. Het kan ook voorkomen dat een doelstelling niet direct meetbaar is op kosten of omzet, maar bijvoorbeeld op aantal nieuw ingekomen patiënten, verkeer op de praktijk website of klanttevredenheid (CQ of QDNA).</a:t>
            </a:r>
          </a:p>
          <a:p>
            <a:pPr lvl="0" rtl="0">
              <a:spcBef>
                <a:spcPts val="0"/>
              </a:spcBef>
              <a:buNone/>
            </a:pPr>
            <a:r>
              <a:t/>
            </a:r>
            <a:endParaRPr sz="1550">
              <a:solidFill>
                <a:srgbClr val="052033"/>
              </a:solidFill>
              <a:highlight>
                <a:srgbClr val="FFFFFF"/>
              </a:highlight>
              <a:latin typeface="Trebuchet MS"/>
              <a:ea typeface="Trebuchet MS"/>
              <a:cs typeface="Trebuchet MS"/>
              <a:sym typeface="Trebuchet MS"/>
            </a:endParaRPr>
          </a:p>
        </p:txBody>
      </p:sp>
      <p:sp>
        <p:nvSpPr>
          <p:cNvPr id="257" name="Shape 257"/>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descr="Geweldig fragment dat illustreert hoe gastvrijheid geboden en beleefd zou moeten en kunnen worden." id="138" name="Shape 138" title="Lebbis over gastvrijheid">
            <a:hlinkClick r:id="rId3"/>
          </p:cNvPr>
          <p:cNvSpPr/>
          <p:nvPr/>
        </p:nvSpPr>
        <p:spPr>
          <a:xfrm>
            <a:off x="2286000" y="1257450"/>
            <a:ext cx="4572000" cy="3429000"/>
          </a:xfrm>
          <a:prstGeom prst="rect">
            <a:avLst/>
          </a:prstGeom>
          <a:blipFill>
            <a:blip r:embed="rId4">
              <a:alphaModFix/>
            </a:blip>
            <a:stretch>
              <a:fillRect/>
            </a:stretch>
          </a:blipFill>
          <a:ln>
            <a:noFill/>
          </a:ln>
        </p:spPr>
      </p:sp>
      <p:sp>
        <p:nvSpPr>
          <p:cNvPr id="139" name="Shape 139"/>
          <p:cNvSpPr txBox="1"/>
          <p:nvPr>
            <p:ph type="title"/>
          </p:nvPr>
        </p:nvSpPr>
        <p:spPr>
          <a:xfrm>
            <a:off x="819150" y="357525"/>
            <a:ext cx="7505700" cy="742200"/>
          </a:xfrm>
          <a:prstGeom prst="rect">
            <a:avLst/>
          </a:prstGeom>
        </p:spPr>
        <p:txBody>
          <a:bodyPr anchorCtr="0" anchor="t" bIns="91425" lIns="91425" rIns="91425" tIns="91425">
            <a:noAutofit/>
          </a:bodyPr>
          <a:lstStyle/>
          <a:p>
            <a:pPr lvl="0" rtl="0" algn="ctr">
              <a:spcBef>
                <a:spcPts val="0"/>
              </a:spcBef>
              <a:buNone/>
            </a:pPr>
            <a:r>
              <a:rPr lang="nl"/>
              <a:t>Hoe gastvrij zijn wij in onze praktijk?</a:t>
            </a:r>
          </a:p>
        </p:txBody>
      </p:sp>
      <p:sp>
        <p:nvSpPr>
          <p:cNvPr id="140" name="Shape 140"/>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1" name="Shape 261"/>
        <p:cNvGrpSpPr/>
        <p:nvPr/>
      </p:nvGrpSpPr>
      <p:grpSpPr>
        <a:xfrm>
          <a:off x="0" y="0"/>
          <a:ext cx="0" cy="0"/>
          <a:chOff x="0" y="0"/>
          <a:chExt cx="0" cy="0"/>
        </a:xfrm>
      </p:grpSpPr>
      <p:sp>
        <p:nvSpPr>
          <p:cNvPr id="262" name="Shape 262"/>
          <p:cNvSpPr txBox="1"/>
          <p:nvPr>
            <p:ph type="title"/>
          </p:nvPr>
        </p:nvSpPr>
        <p:spPr>
          <a:xfrm>
            <a:off x="1888683" y="1746100"/>
            <a:ext cx="5377500" cy="1646100"/>
          </a:xfrm>
          <a:prstGeom prst="rect">
            <a:avLst/>
          </a:prstGeom>
        </p:spPr>
        <p:txBody>
          <a:bodyPr anchorCtr="0" anchor="ctr" bIns="91425" lIns="91425" rIns="91425" tIns="91425">
            <a:noAutofit/>
          </a:bodyPr>
          <a:lstStyle/>
          <a:p>
            <a:pPr lvl="0" rtl="0">
              <a:spcBef>
                <a:spcPts val="0"/>
              </a:spcBef>
              <a:buNone/>
            </a:pPr>
            <a:r>
              <a:rPr lang="nl"/>
              <a:t>Strategisch plan</a:t>
            </a:r>
          </a:p>
        </p:txBody>
      </p:sp>
      <p:sp>
        <p:nvSpPr>
          <p:cNvPr id="263" name="Shape 263"/>
          <p:cNvSpPr txBox="1"/>
          <p:nvPr/>
        </p:nvSpPr>
        <p:spPr>
          <a:xfrm>
            <a:off x="7215900" y="4796100"/>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7" name="Shape 267"/>
        <p:cNvGrpSpPr/>
        <p:nvPr/>
      </p:nvGrpSpPr>
      <p:grpSpPr>
        <a:xfrm>
          <a:off x="0" y="0"/>
          <a:ext cx="0" cy="0"/>
          <a:chOff x="0" y="0"/>
          <a:chExt cx="0" cy="0"/>
        </a:xfrm>
      </p:grpSpPr>
      <p:sp>
        <p:nvSpPr>
          <p:cNvPr id="268" name="Shape 268"/>
          <p:cNvSpPr txBox="1"/>
          <p:nvPr>
            <p:ph type="title"/>
          </p:nvPr>
        </p:nvSpPr>
        <p:spPr>
          <a:xfrm>
            <a:off x="819150" y="845600"/>
            <a:ext cx="7505700" cy="954600"/>
          </a:xfrm>
          <a:prstGeom prst="rect">
            <a:avLst/>
          </a:prstGeom>
        </p:spPr>
        <p:txBody>
          <a:bodyPr anchorCtr="0" anchor="t" bIns="91425" lIns="91425" rIns="91425" tIns="91425">
            <a:noAutofit/>
          </a:bodyPr>
          <a:lstStyle/>
          <a:p>
            <a:pPr lvl="0" rtl="0">
              <a:spcBef>
                <a:spcPts val="0"/>
              </a:spcBef>
              <a:buNone/>
            </a:pPr>
            <a:r>
              <a:rPr lang="nl"/>
              <a:t>Wat is een strategisch plan?</a:t>
            </a:r>
          </a:p>
        </p:txBody>
      </p:sp>
      <p:sp>
        <p:nvSpPr>
          <p:cNvPr id="269" name="Shape 269"/>
          <p:cNvSpPr txBox="1"/>
          <p:nvPr>
            <p:ph idx="1" type="body"/>
          </p:nvPr>
        </p:nvSpPr>
        <p:spPr>
          <a:xfrm>
            <a:off x="819150" y="1663275"/>
            <a:ext cx="7505700" cy="2448000"/>
          </a:xfrm>
          <a:prstGeom prst="rect">
            <a:avLst/>
          </a:prstGeom>
        </p:spPr>
        <p:txBody>
          <a:bodyPr anchorCtr="0" anchor="t" bIns="91425" lIns="91425" rIns="91425" tIns="91425">
            <a:noAutofit/>
          </a:bodyPr>
          <a:lstStyle/>
          <a:p>
            <a:pPr lvl="0" rtl="0">
              <a:lnSpc>
                <a:spcPct val="101612"/>
              </a:lnSpc>
              <a:spcBef>
                <a:spcPts val="0"/>
              </a:spcBef>
              <a:spcAft>
                <a:spcPts val="2300"/>
              </a:spcAft>
              <a:buNone/>
            </a:pPr>
            <a:r>
              <a:rPr lang="nl" sz="1550">
                <a:solidFill>
                  <a:srgbClr val="052033"/>
                </a:solidFill>
                <a:highlight>
                  <a:srgbClr val="FFFFFF"/>
                </a:highlight>
                <a:latin typeface="Trebuchet MS"/>
                <a:ea typeface="Trebuchet MS"/>
                <a:cs typeface="Trebuchet MS"/>
                <a:sym typeface="Trebuchet MS"/>
              </a:rPr>
              <a:t>Het strategisch plan beschrijft hoe de in de visie gestelde inzichten en doelstellingen bereikt gaan worden en geeft een samenhangende reeks stappen aan voor het handhaven van de continuïteit op langere termijn. Op de eenmaal genomen beslissing kan je niet eenvoudig terugkomen. Een strategisch plan heeft veel voordelen, zoals een betere coördinatie en resultaatnormen voor controle, het voorzien van veranderingen en het is overdraagbaar. </a:t>
            </a:r>
          </a:p>
          <a:p>
            <a:pPr lvl="0" rtl="0">
              <a:lnSpc>
                <a:spcPct val="101612"/>
              </a:lnSpc>
              <a:spcBef>
                <a:spcPts val="0"/>
              </a:spcBef>
              <a:spcAft>
                <a:spcPts val="2300"/>
              </a:spcAft>
              <a:buNone/>
            </a:pPr>
            <a:r>
              <a:rPr lang="nl" sz="1550">
                <a:solidFill>
                  <a:srgbClr val="052033"/>
                </a:solidFill>
                <a:highlight>
                  <a:srgbClr val="FFFFFF"/>
                </a:highlight>
                <a:latin typeface="Trebuchet MS"/>
                <a:ea typeface="Trebuchet MS"/>
                <a:cs typeface="Trebuchet MS"/>
                <a:sym typeface="Trebuchet MS"/>
              </a:rPr>
              <a:t>Meestal worden bedrijfsmatige strategische plannen vastgelegd in een jaarplan. Denk hier dus goed over na, praat er over met belanghebbenden, leg het vast en blijf de beschreven stappen constant toetsen aan de missie, visie en doelstellingen.</a:t>
            </a:r>
          </a:p>
          <a:p>
            <a:pPr lvl="0" rtl="0">
              <a:spcBef>
                <a:spcPts val="0"/>
              </a:spcBef>
              <a:spcAft>
                <a:spcPts val="0"/>
              </a:spcAft>
              <a:buNone/>
            </a:pPr>
            <a:r>
              <a:t/>
            </a:r>
            <a:endParaRPr sz="1550">
              <a:solidFill>
                <a:srgbClr val="052033"/>
              </a:solidFill>
              <a:highlight>
                <a:srgbClr val="FFFFFF"/>
              </a:highlight>
              <a:latin typeface="Trebuchet MS"/>
              <a:ea typeface="Trebuchet MS"/>
              <a:cs typeface="Trebuchet MS"/>
              <a:sym typeface="Trebuchet MS"/>
            </a:endParaRPr>
          </a:p>
          <a:p>
            <a:pPr lvl="0" rtl="0">
              <a:spcBef>
                <a:spcPts val="0"/>
              </a:spcBef>
              <a:buNone/>
            </a:pPr>
            <a:r>
              <a:t/>
            </a:r>
            <a:endParaRPr sz="1550">
              <a:solidFill>
                <a:srgbClr val="052033"/>
              </a:solidFill>
              <a:highlight>
                <a:srgbClr val="FFFFFF"/>
              </a:highlight>
              <a:latin typeface="Trebuchet MS"/>
              <a:ea typeface="Trebuchet MS"/>
              <a:cs typeface="Trebuchet MS"/>
              <a:sym typeface="Trebuchet MS"/>
            </a:endParaRPr>
          </a:p>
        </p:txBody>
      </p:sp>
      <p:sp>
        <p:nvSpPr>
          <p:cNvPr id="270" name="Shape 270"/>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4" name="Shape 274"/>
        <p:cNvGrpSpPr/>
        <p:nvPr/>
      </p:nvGrpSpPr>
      <p:grpSpPr>
        <a:xfrm>
          <a:off x="0" y="0"/>
          <a:ext cx="0" cy="0"/>
          <a:chOff x="0" y="0"/>
          <a:chExt cx="0" cy="0"/>
        </a:xfrm>
      </p:grpSpPr>
      <p:sp>
        <p:nvSpPr>
          <p:cNvPr id="275" name="Shape 275"/>
          <p:cNvSpPr txBox="1"/>
          <p:nvPr>
            <p:ph idx="1" type="body"/>
          </p:nvPr>
        </p:nvSpPr>
        <p:spPr>
          <a:xfrm>
            <a:off x="867675" y="571825"/>
            <a:ext cx="7505700" cy="2448000"/>
          </a:xfrm>
          <a:prstGeom prst="rect">
            <a:avLst/>
          </a:prstGeom>
        </p:spPr>
        <p:txBody>
          <a:bodyPr anchorCtr="0" anchor="t" bIns="91425" lIns="91425" rIns="91425" tIns="91425">
            <a:noAutofit/>
          </a:bodyPr>
          <a:lstStyle/>
          <a:p>
            <a:pPr lvl="0" rtl="0">
              <a:lnSpc>
                <a:spcPct val="101612"/>
              </a:lnSpc>
              <a:spcBef>
                <a:spcPts val="0"/>
              </a:spcBef>
              <a:spcAft>
                <a:spcPts val="2300"/>
              </a:spcAft>
              <a:buNone/>
            </a:pPr>
            <a:r>
              <a:rPr lang="nl" sz="1550">
                <a:solidFill>
                  <a:srgbClr val="052033"/>
                </a:solidFill>
                <a:highlight>
                  <a:srgbClr val="FFFFFF"/>
                </a:highlight>
                <a:latin typeface="Trebuchet MS"/>
                <a:ea typeface="Trebuchet MS"/>
                <a:cs typeface="Trebuchet MS"/>
                <a:sym typeface="Trebuchet MS"/>
              </a:rPr>
              <a:t>De volgende vragen kunnen helpen bij het formuleren van een strategie?</a:t>
            </a:r>
          </a:p>
          <a:p>
            <a:pPr indent="-317500" lvl="0" marL="647700" rtl="0">
              <a:lnSpc>
                <a:spcPct val="150000"/>
              </a:lnSpc>
              <a:spcBef>
                <a:spcPts val="0"/>
              </a:spcBef>
              <a:spcAft>
                <a:spcPts val="1100"/>
              </a:spcAft>
              <a:buClr>
                <a:srgbClr val="052033"/>
              </a:buClr>
              <a:buSzPct val="100000"/>
              <a:buFont typeface="Trebuchet MS"/>
            </a:pPr>
            <a:r>
              <a:rPr lang="nl" sz="1400">
                <a:solidFill>
                  <a:srgbClr val="052033"/>
                </a:solidFill>
                <a:highlight>
                  <a:srgbClr val="FFFFFF"/>
                </a:highlight>
                <a:latin typeface="Trebuchet MS"/>
                <a:ea typeface="Trebuchet MS"/>
                <a:cs typeface="Trebuchet MS"/>
                <a:sym typeface="Trebuchet MS"/>
              </a:rPr>
              <a:t>Hoe gaan we onze resultaten te bereiken?</a:t>
            </a:r>
          </a:p>
          <a:p>
            <a:pPr indent="-317500" lvl="0" marL="647700" rtl="0">
              <a:lnSpc>
                <a:spcPct val="150000"/>
              </a:lnSpc>
              <a:spcBef>
                <a:spcPts val="0"/>
              </a:spcBef>
              <a:spcAft>
                <a:spcPts val="1100"/>
              </a:spcAft>
              <a:buClr>
                <a:srgbClr val="052033"/>
              </a:buClr>
              <a:buSzPct val="100000"/>
              <a:buFont typeface="Trebuchet MS"/>
            </a:pPr>
            <a:r>
              <a:rPr lang="nl" sz="1400">
                <a:solidFill>
                  <a:srgbClr val="052033"/>
                </a:solidFill>
                <a:highlight>
                  <a:srgbClr val="FFFFFF"/>
                </a:highlight>
                <a:latin typeface="Trebuchet MS"/>
                <a:ea typeface="Trebuchet MS"/>
                <a:cs typeface="Trebuchet MS"/>
                <a:sym typeface="Trebuchet MS"/>
              </a:rPr>
              <a:t>Op welke manieren is het mogelijke onze doelen te realiseren?</a:t>
            </a:r>
          </a:p>
          <a:p>
            <a:pPr indent="-317500" lvl="0" marL="647700" rtl="0">
              <a:lnSpc>
                <a:spcPct val="150000"/>
              </a:lnSpc>
              <a:spcBef>
                <a:spcPts val="0"/>
              </a:spcBef>
              <a:spcAft>
                <a:spcPts val="1100"/>
              </a:spcAft>
              <a:buClr>
                <a:srgbClr val="052033"/>
              </a:buClr>
              <a:buSzPct val="100000"/>
              <a:buFont typeface="Trebuchet MS"/>
            </a:pPr>
            <a:r>
              <a:rPr lang="nl" sz="1400">
                <a:solidFill>
                  <a:srgbClr val="052033"/>
                </a:solidFill>
                <a:highlight>
                  <a:srgbClr val="FFFFFF"/>
                </a:highlight>
                <a:latin typeface="Trebuchet MS"/>
                <a:ea typeface="Trebuchet MS"/>
                <a:cs typeface="Trebuchet MS"/>
                <a:sym typeface="Trebuchet MS"/>
              </a:rPr>
              <a:t>Welke maatregelen moeten we nemen?</a:t>
            </a:r>
          </a:p>
          <a:p>
            <a:pPr indent="-317500" lvl="0" marL="647700" rtl="0">
              <a:lnSpc>
                <a:spcPct val="150000"/>
              </a:lnSpc>
              <a:spcBef>
                <a:spcPts val="0"/>
              </a:spcBef>
              <a:spcAft>
                <a:spcPts val="1100"/>
              </a:spcAft>
              <a:buClr>
                <a:srgbClr val="052033"/>
              </a:buClr>
              <a:buSzPct val="100000"/>
              <a:buFont typeface="Trebuchet MS"/>
            </a:pPr>
            <a:r>
              <a:rPr lang="nl" sz="1400">
                <a:solidFill>
                  <a:srgbClr val="052033"/>
                </a:solidFill>
                <a:highlight>
                  <a:srgbClr val="FFFFFF"/>
                </a:highlight>
                <a:latin typeface="Trebuchet MS"/>
                <a:ea typeface="Trebuchet MS"/>
                <a:cs typeface="Trebuchet MS"/>
                <a:sym typeface="Trebuchet MS"/>
              </a:rPr>
              <a:t>Op welke manier willen wij dit uitdragen?</a:t>
            </a:r>
          </a:p>
          <a:p>
            <a:pPr indent="-317500" lvl="0" marL="647700" rtl="0">
              <a:lnSpc>
                <a:spcPct val="150000"/>
              </a:lnSpc>
              <a:spcBef>
                <a:spcPts val="0"/>
              </a:spcBef>
              <a:spcAft>
                <a:spcPts val="1100"/>
              </a:spcAft>
              <a:buClr>
                <a:srgbClr val="052033"/>
              </a:buClr>
              <a:buSzPct val="100000"/>
              <a:buFont typeface="Trebuchet MS"/>
            </a:pPr>
            <a:r>
              <a:rPr lang="nl" sz="1400">
                <a:solidFill>
                  <a:srgbClr val="052033"/>
                </a:solidFill>
                <a:highlight>
                  <a:srgbClr val="FFFFFF"/>
                </a:highlight>
                <a:latin typeface="Trebuchet MS"/>
                <a:ea typeface="Trebuchet MS"/>
                <a:cs typeface="Trebuchet MS"/>
                <a:sym typeface="Trebuchet MS"/>
              </a:rPr>
              <a:t>Hoe zorgen we ervoor dat wij voortdurend leren?</a:t>
            </a:r>
          </a:p>
          <a:p>
            <a:pPr lvl="0" rtl="0">
              <a:lnSpc>
                <a:spcPct val="101612"/>
              </a:lnSpc>
              <a:spcBef>
                <a:spcPts val="0"/>
              </a:spcBef>
              <a:spcAft>
                <a:spcPts val="2300"/>
              </a:spcAft>
              <a:buNone/>
            </a:pPr>
            <a:r>
              <a:rPr lang="nl" sz="1550">
                <a:solidFill>
                  <a:srgbClr val="052033"/>
                </a:solidFill>
                <a:highlight>
                  <a:srgbClr val="FFFFFF"/>
                </a:highlight>
                <a:latin typeface="Trebuchet MS"/>
                <a:ea typeface="Trebuchet MS"/>
                <a:cs typeface="Trebuchet MS"/>
                <a:sym typeface="Trebuchet MS"/>
              </a:rPr>
              <a:t>Een methode om de strategische planning te bepalen is OGSM. Een kader dat een top-down benadering gebruikt om te definiëren wat de Objectives, Goals, Strategies en Measures (OGSM) zijn van je praktijk. De output is een helder, eenvoudig en beknopt (een pagina) strategisch plan.</a:t>
            </a:r>
          </a:p>
          <a:p>
            <a:pPr lvl="0" rtl="0">
              <a:spcBef>
                <a:spcPts val="0"/>
              </a:spcBef>
              <a:buNone/>
            </a:pPr>
            <a:r>
              <a:t/>
            </a:r>
            <a:endParaRPr sz="1550">
              <a:solidFill>
                <a:srgbClr val="052033"/>
              </a:solidFill>
              <a:highlight>
                <a:srgbClr val="FFFFFF"/>
              </a:highlight>
              <a:latin typeface="Trebuchet MS"/>
              <a:ea typeface="Trebuchet MS"/>
              <a:cs typeface="Trebuchet MS"/>
              <a:sym typeface="Trebuchet MS"/>
            </a:endParaRPr>
          </a:p>
        </p:txBody>
      </p:sp>
      <p:sp>
        <p:nvSpPr>
          <p:cNvPr id="276" name="Shape 276"/>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0" name="Shape 280"/>
        <p:cNvGrpSpPr/>
        <p:nvPr/>
      </p:nvGrpSpPr>
      <p:grpSpPr>
        <a:xfrm>
          <a:off x="0" y="0"/>
          <a:ext cx="0" cy="0"/>
          <a:chOff x="0" y="0"/>
          <a:chExt cx="0" cy="0"/>
        </a:xfrm>
      </p:grpSpPr>
      <p:sp>
        <p:nvSpPr>
          <p:cNvPr id="281" name="Shape 281"/>
          <p:cNvSpPr txBox="1"/>
          <p:nvPr>
            <p:ph type="title"/>
          </p:nvPr>
        </p:nvSpPr>
        <p:spPr>
          <a:xfrm>
            <a:off x="1888683" y="1746100"/>
            <a:ext cx="5377500" cy="1646100"/>
          </a:xfrm>
          <a:prstGeom prst="rect">
            <a:avLst/>
          </a:prstGeom>
        </p:spPr>
        <p:txBody>
          <a:bodyPr anchorCtr="0" anchor="ctr" bIns="91425" lIns="91425" rIns="91425" tIns="91425">
            <a:noAutofit/>
          </a:bodyPr>
          <a:lstStyle/>
          <a:p>
            <a:pPr lvl="0" rtl="0">
              <a:spcBef>
                <a:spcPts val="0"/>
              </a:spcBef>
              <a:buNone/>
            </a:pPr>
            <a:r>
              <a:rPr lang="nl"/>
              <a:t>Nu en straks...</a:t>
            </a:r>
          </a:p>
        </p:txBody>
      </p:sp>
      <p:sp>
        <p:nvSpPr>
          <p:cNvPr id="282" name="Shape 282"/>
          <p:cNvSpPr txBox="1"/>
          <p:nvPr/>
        </p:nvSpPr>
        <p:spPr>
          <a:xfrm>
            <a:off x="7215900" y="4796100"/>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6" name="Shape 286"/>
        <p:cNvGrpSpPr/>
        <p:nvPr/>
      </p:nvGrpSpPr>
      <p:grpSpPr>
        <a:xfrm>
          <a:off x="0" y="0"/>
          <a:ext cx="0" cy="0"/>
          <a:chOff x="0" y="0"/>
          <a:chExt cx="0" cy="0"/>
        </a:xfrm>
      </p:grpSpPr>
      <p:sp>
        <p:nvSpPr>
          <p:cNvPr id="287" name="Shape 287"/>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nl"/>
              <a:t>Nu en straks… wat zijn de verschillen?</a:t>
            </a:r>
          </a:p>
        </p:txBody>
      </p:sp>
      <p:sp>
        <p:nvSpPr>
          <p:cNvPr id="288" name="Shape 288"/>
          <p:cNvSpPr txBox="1"/>
          <p:nvPr>
            <p:ph idx="1" type="body"/>
          </p:nvPr>
        </p:nvSpPr>
        <p:spPr>
          <a:xfrm>
            <a:off x="819150" y="1990725"/>
            <a:ext cx="3686100" cy="2448000"/>
          </a:xfrm>
          <a:prstGeom prst="rect">
            <a:avLst/>
          </a:prstGeom>
        </p:spPr>
        <p:txBody>
          <a:bodyPr anchorCtr="0" anchor="t" bIns="91425" lIns="91425" rIns="91425" tIns="91425">
            <a:noAutofit/>
          </a:bodyPr>
          <a:lstStyle/>
          <a:p>
            <a:pPr lvl="0">
              <a:spcBef>
                <a:spcPts val="0"/>
              </a:spcBef>
              <a:buNone/>
            </a:pPr>
            <a:r>
              <a:rPr lang="nl"/>
              <a:t>Dit is hoe wij er nu voor staan:</a:t>
            </a:r>
          </a:p>
          <a:p>
            <a:pPr indent="-228600" lvl="0" marL="457200" rtl="0">
              <a:spcBef>
                <a:spcPts val="0"/>
              </a:spcBef>
            </a:pPr>
            <a:r>
              <a:rPr lang="nl"/>
              <a:t>1 locatie</a:t>
            </a:r>
          </a:p>
          <a:p>
            <a:pPr indent="-228600" lvl="0" marL="457200" rtl="0">
              <a:spcBef>
                <a:spcPts val="0"/>
              </a:spcBef>
            </a:pPr>
            <a:r>
              <a:rPr lang="nl"/>
              <a:t>10 therapeuten</a:t>
            </a:r>
          </a:p>
          <a:p>
            <a:pPr indent="-228600" lvl="0" marL="457200" rtl="0">
              <a:spcBef>
                <a:spcPts val="0"/>
              </a:spcBef>
            </a:pPr>
            <a:r>
              <a:rPr lang="nl"/>
              <a:t>2 specialisaties (masters)</a:t>
            </a:r>
          </a:p>
          <a:p>
            <a:pPr indent="-228600" lvl="0" marL="457200" rtl="0">
              <a:spcBef>
                <a:spcPts val="0"/>
              </a:spcBef>
            </a:pPr>
            <a:r>
              <a:rPr lang="nl"/>
              <a:t>veel tijd kwijt administratie</a:t>
            </a:r>
          </a:p>
          <a:p>
            <a:pPr indent="-228600" lvl="0" marL="457200" rtl="0">
              <a:spcBef>
                <a:spcPts val="0"/>
              </a:spcBef>
            </a:pPr>
            <a:r>
              <a:rPr lang="nl"/>
              <a:t>etc</a:t>
            </a:r>
          </a:p>
          <a:p>
            <a:pPr indent="-228600" lvl="0" marL="457200" rtl="0">
              <a:spcBef>
                <a:spcPts val="0"/>
              </a:spcBef>
            </a:pPr>
            <a:r>
              <a:rPr lang="nl"/>
              <a:t>etc</a:t>
            </a:r>
          </a:p>
          <a:p>
            <a:pPr indent="-228600" lvl="0" marL="457200" rtl="0">
              <a:spcBef>
                <a:spcPts val="0"/>
              </a:spcBef>
            </a:pPr>
            <a:r>
              <a:rPr lang="nl"/>
              <a:t>etc</a:t>
            </a:r>
          </a:p>
        </p:txBody>
      </p:sp>
      <p:sp>
        <p:nvSpPr>
          <p:cNvPr id="289" name="Shape 289"/>
          <p:cNvSpPr txBox="1"/>
          <p:nvPr>
            <p:ph idx="2" type="body"/>
          </p:nvPr>
        </p:nvSpPr>
        <p:spPr>
          <a:xfrm>
            <a:off x="4638675" y="1990725"/>
            <a:ext cx="3686100" cy="2448000"/>
          </a:xfrm>
          <a:prstGeom prst="rect">
            <a:avLst/>
          </a:prstGeom>
        </p:spPr>
        <p:txBody>
          <a:bodyPr anchorCtr="0" anchor="t" bIns="91425" lIns="91425" rIns="91425" tIns="91425">
            <a:noAutofit/>
          </a:bodyPr>
          <a:lstStyle/>
          <a:p>
            <a:pPr lvl="0">
              <a:spcBef>
                <a:spcPts val="0"/>
              </a:spcBef>
              <a:buNone/>
            </a:pPr>
            <a:r>
              <a:rPr lang="nl"/>
              <a:t>Dit is hoe we er voor willen staan:</a:t>
            </a:r>
          </a:p>
          <a:p>
            <a:pPr indent="-228600" lvl="0" marL="457200" rtl="0">
              <a:spcBef>
                <a:spcPts val="0"/>
              </a:spcBef>
            </a:pPr>
            <a:r>
              <a:rPr lang="nl"/>
              <a:t>2 tot 3</a:t>
            </a:r>
            <a:r>
              <a:rPr lang="nl"/>
              <a:t> locaties in onze regio</a:t>
            </a:r>
          </a:p>
          <a:p>
            <a:pPr indent="-228600" lvl="0" marL="457200" rtl="0">
              <a:spcBef>
                <a:spcPts val="0"/>
              </a:spcBef>
            </a:pPr>
            <a:r>
              <a:rPr lang="nl"/>
              <a:t>20 therapeuten</a:t>
            </a:r>
          </a:p>
          <a:p>
            <a:pPr indent="-228600" lvl="0" marL="457200" rtl="0">
              <a:spcBef>
                <a:spcPts val="0"/>
              </a:spcBef>
            </a:pPr>
            <a:r>
              <a:rPr lang="nl"/>
              <a:t>4 specialisaties (masters)</a:t>
            </a:r>
          </a:p>
          <a:p>
            <a:pPr indent="-228600" lvl="0" marL="457200" rtl="0">
              <a:spcBef>
                <a:spcPts val="0"/>
              </a:spcBef>
            </a:pPr>
            <a:r>
              <a:rPr lang="nl"/>
              <a:t>volledig online werken</a:t>
            </a:r>
          </a:p>
          <a:p>
            <a:pPr indent="-228600" lvl="0" marL="457200" rtl="0">
              <a:spcBef>
                <a:spcPts val="0"/>
              </a:spcBef>
            </a:pPr>
            <a:r>
              <a:rPr lang="nl"/>
              <a:t>minder tijd aan administratie</a:t>
            </a:r>
          </a:p>
          <a:p>
            <a:pPr indent="-228600" lvl="0" marL="457200" rtl="0">
              <a:spcBef>
                <a:spcPts val="0"/>
              </a:spcBef>
            </a:pPr>
            <a:r>
              <a:rPr lang="nl"/>
              <a:t>meer tijd voor de patient</a:t>
            </a:r>
          </a:p>
          <a:p>
            <a:pPr indent="-228600" lvl="0" marL="457200" rtl="0">
              <a:spcBef>
                <a:spcPts val="0"/>
              </a:spcBef>
            </a:pPr>
            <a:r>
              <a:rPr lang="nl"/>
              <a:t>Implementeren van huiswerkoefeningen</a:t>
            </a:r>
          </a:p>
        </p:txBody>
      </p:sp>
      <p:sp>
        <p:nvSpPr>
          <p:cNvPr id="290" name="Shape 290"/>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
        <p:nvSpPr>
          <p:cNvPr id="291" name="Shape 291"/>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5" name="Shape 295"/>
        <p:cNvGrpSpPr/>
        <p:nvPr/>
      </p:nvGrpSpPr>
      <p:grpSpPr>
        <a:xfrm>
          <a:off x="0" y="0"/>
          <a:ext cx="0" cy="0"/>
          <a:chOff x="0" y="0"/>
          <a:chExt cx="0" cy="0"/>
        </a:xfrm>
      </p:grpSpPr>
      <p:sp>
        <p:nvSpPr>
          <p:cNvPr id="296" name="Shape 296"/>
          <p:cNvSpPr txBox="1"/>
          <p:nvPr>
            <p:ph type="title"/>
          </p:nvPr>
        </p:nvSpPr>
        <p:spPr>
          <a:xfrm>
            <a:off x="1385850" y="1383850"/>
            <a:ext cx="6372300" cy="1379700"/>
          </a:xfrm>
          <a:prstGeom prst="rect">
            <a:avLst/>
          </a:prstGeom>
        </p:spPr>
        <p:txBody>
          <a:bodyPr anchorCtr="0" anchor="ctr" bIns="91425" lIns="91425" rIns="91425" tIns="91425">
            <a:noAutofit/>
          </a:bodyPr>
          <a:lstStyle/>
          <a:p>
            <a:pPr lvl="0">
              <a:spcBef>
                <a:spcPts val="0"/>
              </a:spcBef>
              <a:buNone/>
            </a:pPr>
            <a:r>
              <a:rPr lang="nl"/>
              <a:t>Bedankt</a:t>
            </a:r>
          </a:p>
        </p:txBody>
      </p:sp>
      <p:sp>
        <p:nvSpPr>
          <p:cNvPr id="297" name="Shape 297"/>
          <p:cNvSpPr txBox="1"/>
          <p:nvPr>
            <p:ph idx="1" type="body"/>
          </p:nvPr>
        </p:nvSpPr>
        <p:spPr>
          <a:xfrm>
            <a:off x="1385850" y="2863850"/>
            <a:ext cx="6372300" cy="641100"/>
          </a:xfrm>
          <a:prstGeom prst="rect">
            <a:avLst/>
          </a:prstGeom>
        </p:spPr>
        <p:txBody>
          <a:bodyPr anchorCtr="0" anchor="t" bIns="91425" lIns="91425" rIns="91425" tIns="91425">
            <a:noAutofit/>
          </a:bodyPr>
          <a:lstStyle/>
          <a:p>
            <a:pPr lvl="0">
              <a:spcBef>
                <a:spcPts val="0"/>
              </a:spcBef>
              <a:buNone/>
            </a:pPr>
            <a:r>
              <a:rPr lang="nl" sz="2000"/>
              <a:t>voor jullie komst, </a:t>
            </a:r>
            <a:r>
              <a:rPr lang="nl" sz="2000"/>
              <a:t>interactiviteit</a:t>
            </a:r>
            <a:r>
              <a:rPr lang="nl" sz="2000"/>
              <a:t> en aandacht!</a:t>
            </a:r>
          </a:p>
        </p:txBody>
      </p:sp>
      <p:sp>
        <p:nvSpPr>
          <p:cNvPr id="298" name="Shape 298"/>
          <p:cNvSpPr txBox="1"/>
          <p:nvPr/>
        </p:nvSpPr>
        <p:spPr>
          <a:xfrm>
            <a:off x="7203775" y="48324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pic>
        <p:nvPicPr>
          <p:cNvPr id="299" name="Shape 299"/>
          <p:cNvPicPr preferRelativeResize="0"/>
          <p:nvPr/>
        </p:nvPicPr>
        <p:blipFill>
          <a:blip r:embed="rId3">
            <a:alphaModFix/>
          </a:blip>
          <a:stretch>
            <a:fillRect/>
          </a:stretch>
        </p:blipFill>
        <p:spPr>
          <a:xfrm>
            <a:off x="2526950" y="555162"/>
            <a:ext cx="4248150" cy="8286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Shape 145"/>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nl"/>
              <a:t>Onze huidige strategie is…?</a:t>
            </a:r>
          </a:p>
        </p:txBody>
      </p:sp>
      <p:sp>
        <p:nvSpPr>
          <p:cNvPr id="146" name="Shape 146"/>
          <p:cNvSpPr txBox="1"/>
          <p:nvPr>
            <p:ph idx="1" type="body"/>
          </p:nvPr>
        </p:nvSpPr>
        <p:spPr>
          <a:xfrm>
            <a:off x="819150" y="1727900"/>
            <a:ext cx="7505700" cy="2710800"/>
          </a:xfrm>
          <a:prstGeom prst="rect">
            <a:avLst/>
          </a:prstGeom>
        </p:spPr>
        <p:txBody>
          <a:bodyPr anchorCtr="0" anchor="t" bIns="91425" lIns="91425" rIns="91425" tIns="91425">
            <a:noAutofit/>
          </a:bodyPr>
          <a:lstStyle/>
          <a:p>
            <a:pPr indent="-228600" lvl="0" marL="457200" rtl="0">
              <a:spcBef>
                <a:spcPts val="0"/>
              </a:spcBef>
            </a:pPr>
            <a:r>
              <a:rPr lang="nl" sz="1050">
                <a:solidFill>
                  <a:srgbClr val="000000"/>
                </a:solidFill>
                <a:highlight>
                  <a:srgbClr val="FFFFFF"/>
                </a:highlight>
                <a:latin typeface="Arial"/>
                <a:ea typeface="Arial"/>
                <a:cs typeface="Arial"/>
                <a:sym typeface="Arial"/>
              </a:rPr>
              <a:t>Lorem ipsum dolor sit amet, consectetur adipiscing elit, sed do eiusmod tempor incididunt ut labore et dolore magna aliqua.</a:t>
            </a:r>
          </a:p>
          <a:p>
            <a:pPr indent="-295275" lvl="0" marL="457200" rtl="0">
              <a:spcBef>
                <a:spcPts val="0"/>
              </a:spcBef>
              <a:buClr>
                <a:srgbClr val="000000"/>
              </a:buClr>
              <a:buSzPct val="95454"/>
              <a:buFont typeface="Arial"/>
            </a:pPr>
            <a:r>
              <a:rPr lang="nl" sz="1050">
                <a:solidFill>
                  <a:srgbClr val="000000"/>
                </a:solidFill>
                <a:highlight>
                  <a:srgbClr val="FFFFFF"/>
                </a:highlight>
                <a:latin typeface="Arial"/>
                <a:ea typeface="Arial"/>
                <a:cs typeface="Arial"/>
                <a:sym typeface="Arial"/>
              </a:rPr>
              <a:t>Lorem ipsum dolor sit amet, consectetur adipiscing elit, sed do eiusmod tempor incididunt ut labore et dolore magna aliqua.</a:t>
            </a:r>
          </a:p>
          <a:p>
            <a:pPr indent="-295275" lvl="0" marL="457200" rtl="0">
              <a:spcBef>
                <a:spcPts val="0"/>
              </a:spcBef>
              <a:buClr>
                <a:srgbClr val="000000"/>
              </a:buClr>
              <a:buSzPct val="95454"/>
              <a:buFont typeface="Arial"/>
            </a:pPr>
            <a:r>
              <a:rPr lang="nl" sz="1050">
                <a:solidFill>
                  <a:srgbClr val="000000"/>
                </a:solidFill>
                <a:highlight>
                  <a:srgbClr val="FFFFFF"/>
                </a:highlight>
                <a:latin typeface="Arial"/>
                <a:ea typeface="Arial"/>
                <a:cs typeface="Arial"/>
                <a:sym typeface="Arial"/>
              </a:rPr>
              <a:t>Lorem ipsum dolor sit amet, consectetur adipiscing elit, sed do eiusmod tempor incididunt ut labore et dolore magna aliqua.</a:t>
            </a:r>
          </a:p>
          <a:p>
            <a:pPr indent="-295275" lvl="0" marL="457200" rtl="0">
              <a:spcBef>
                <a:spcPts val="0"/>
              </a:spcBef>
              <a:buClr>
                <a:srgbClr val="000000"/>
              </a:buClr>
              <a:buSzPct val="95454"/>
              <a:buFont typeface="Arial"/>
            </a:pPr>
            <a:r>
              <a:rPr lang="nl" sz="1050">
                <a:solidFill>
                  <a:srgbClr val="000000"/>
                </a:solidFill>
                <a:highlight>
                  <a:srgbClr val="FFFFFF"/>
                </a:highlight>
                <a:latin typeface="Arial"/>
                <a:ea typeface="Arial"/>
                <a:cs typeface="Arial"/>
                <a:sym typeface="Arial"/>
              </a:rPr>
              <a:t>Lorem ipsum dolor sit amet, consectetur adipiscing elit, sed do eiusmod tempor incididunt ut labore et dolore magna aliqua.</a:t>
            </a:r>
          </a:p>
          <a:p>
            <a:pPr indent="-295275" lvl="0" marL="457200">
              <a:spcBef>
                <a:spcPts val="0"/>
              </a:spcBef>
              <a:buClr>
                <a:srgbClr val="000000"/>
              </a:buClr>
              <a:buSzPct val="95454"/>
              <a:buFont typeface="Arial"/>
            </a:pPr>
            <a:r>
              <a:rPr lang="nl" sz="1050">
                <a:solidFill>
                  <a:srgbClr val="000000"/>
                </a:solidFill>
                <a:highlight>
                  <a:srgbClr val="FFFFFF"/>
                </a:highlight>
                <a:latin typeface="Arial"/>
                <a:ea typeface="Arial"/>
                <a:cs typeface="Arial"/>
                <a:sym typeface="Arial"/>
              </a:rPr>
              <a:t>Lorem ipsum dolor sit amet, consectetur adipiscing elit, sed do eiusmod tempor incididunt ut labore et dolore magna aliqua.</a:t>
            </a:r>
          </a:p>
        </p:txBody>
      </p:sp>
      <p:sp>
        <p:nvSpPr>
          <p:cNvPr id="147" name="Shape 147"/>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Shape 152"/>
          <p:cNvSpPr txBox="1"/>
          <p:nvPr>
            <p:ph type="title"/>
          </p:nvPr>
        </p:nvSpPr>
        <p:spPr>
          <a:xfrm>
            <a:off x="1611299" y="1748700"/>
            <a:ext cx="5921400" cy="1646100"/>
          </a:xfrm>
          <a:prstGeom prst="rect">
            <a:avLst/>
          </a:prstGeom>
        </p:spPr>
        <p:txBody>
          <a:bodyPr anchorCtr="0" anchor="ctr" bIns="91425" lIns="91425" rIns="91425" tIns="91425">
            <a:noAutofit/>
          </a:bodyPr>
          <a:lstStyle/>
          <a:p>
            <a:pPr lvl="0" rtl="0">
              <a:spcBef>
                <a:spcPts val="0"/>
              </a:spcBef>
              <a:buNone/>
            </a:pPr>
            <a:r>
              <a:rPr lang="nl"/>
              <a:t>De praktijk van de toekomst?</a:t>
            </a:r>
            <a:br>
              <a:rPr lang="nl"/>
            </a:br>
            <a:r>
              <a:rPr i="1" lang="nl" sz="2000" u="sng"/>
              <a:t>Wat is dat dan?</a:t>
            </a:r>
          </a:p>
        </p:txBody>
      </p:sp>
      <p:sp>
        <p:nvSpPr>
          <p:cNvPr id="153" name="Shape 153"/>
          <p:cNvSpPr txBox="1"/>
          <p:nvPr/>
        </p:nvSpPr>
        <p:spPr>
          <a:xfrm>
            <a:off x="7215900" y="4796100"/>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Shape 158"/>
          <p:cNvSpPr txBox="1"/>
          <p:nvPr>
            <p:ph type="title"/>
          </p:nvPr>
        </p:nvSpPr>
        <p:spPr>
          <a:xfrm>
            <a:off x="819150" y="845600"/>
            <a:ext cx="7767000" cy="954600"/>
          </a:xfrm>
          <a:prstGeom prst="rect">
            <a:avLst/>
          </a:prstGeom>
        </p:spPr>
        <p:txBody>
          <a:bodyPr anchorCtr="0" anchor="t" bIns="91425" lIns="91425" rIns="91425" tIns="91425">
            <a:noAutofit/>
          </a:bodyPr>
          <a:lstStyle/>
          <a:p>
            <a:pPr lvl="0" rtl="0">
              <a:spcBef>
                <a:spcPts val="0"/>
              </a:spcBef>
              <a:buNone/>
            </a:pPr>
            <a:r>
              <a:rPr lang="nl"/>
              <a:t>Volgens ons is de praktijk van de toekomst..</a:t>
            </a:r>
          </a:p>
        </p:txBody>
      </p:sp>
      <p:sp>
        <p:nvSpPr>
          <p:cNvPr id="159" name="Shape 159"/>
          <p:cNvSpPr txBox="1"/>
          <p:nvPr>
            <p:ph idx="1" type="body"/>
          </p:nvPr>
        </p:nvSpPr>
        <p:spPr>
          <a:xfrm>
            <a:off x="819150" y="1727900"/>
            <a:ext cx="7505700" cy="2710800"/>
          </a:xfrm>
          <a:prstGeom prst="rect">
            <a:avLst/>
          </a:prstGeom>
        </p:spPr>
        <p:txBody>
          <a:bodyPr anchorCtr="0" anchor="t" bIns="91425" lIns="91425" rIns="91425" tIns="91425">
            <a:noAutofit/>
          </a:bodyPr>
          <a:lstStyle/>
          <a:p>
            <a:pPr indent="-228600" lvl="0" marL="457200" rtl="0">
              <a:spcBef>
                <a:spcPts val="0"/>
              </a:spcBef>
            </a:pPr>
            <a:r>
              <a:rPr lang="nl" sz="1050">
                <a:solidFill>
                  <a:srgbClr val="000000"/>
                </a:solidFill>
                <a:highlight>
                  <a:srgbClr val="FFFFFF"/>
                </a:highlight>
                <a:latin typeface="Arial"/>
                <a:ea typeface="Arial"/>
                <a:cs typeface="Arial"/>
                <a:sym typeface="Arial"/>
              </a:rPr>
              <a:t>Input van het team...</a:t>
            </a:r>
          </a:p>
          <a:p>
            <a:pPr indent="-295275" lvl="0" marL="457200" rtl="0">
              <a:spcBef>
                <a:spcPts val="0"/>
              </a:spcBef>
              <a:buClr>
                <a:srgbClr val="000000"/>
              </a:buClr>
              <a:buSzPct val="95454"/>
              <a:buFont typeface="Arial"/>
            </a:pPr>
            <a:r>
              <a:rPr lang="nl" sz="1050">
                <a:solidFill>
                  <a:srgbClr val="000000"/>
                </a:solidFill>
                <a:highlight>
                  <a:srgbClr val="FFFFFF"/>
                </a:highlight>
                <a:latin typeface="Arial"/>
                <a:ea typeface="Arial"/>
                <a:cs typeface="Arial"/>
                <a:sym typeface="Arial"/>
              </a:rPr>
              <a:t>Lorem ipsum dolor sit amet, consectetur adipiscing elit, sed do eiusmod tempor incididunt ut labore et dolore magna aliqua.</a:t>
            </a:r>
          </a:p>
          <a:p>
            <a:pPr indent="-295275" lvl="0" marL="457200" rtl="0">
              <a:spcBef>
                <a:spcPts val="0"/>
              </a:spcBef>
              <a:buClr>
                <a:srgbClr val="000000"/>
              </a:buClr>
              <a:buSzPct val="95454"/>
              <a:buFont typeface="Arial"/>
            </a:pPr>
            <a:r>
              <a:rPr lang="nl" sz="1050">
                <a:solidFill>
                  <a:srgbClr val="000000"/>
                </a:solidFill>
                <a:highlight>
                  <a:srgbClr val="FFFFFF"/>
                </a:highlight>
                <a:latin typeface="Arial"/>
                <a:ea typeface="Arial"/>
                <a:cs typeface="Arial"/>
                <a:sym typeface="Arial"/>
              </a:rPr>
              <a:t>Lorem ipsum dolor sit amet, consectetur adipiscing elit, sed do eiusmod tempor incididunt ut labore et dolore magna aliqua.</a:t>
            </a:r>
          </a:p>
          <a:p>
            <a:pPr indent="-295275" lvl="0" marL="457200" rtl="0">
              <a:spcBef>
                <a:spcPts val="0"/>
              </a:spcBef>
              <a:buClr>
                <a:srgbClr val="000000"/>
              </a:buClr>
              <a:buSzPct val="95454"/>
              <a:buFont typeface="Arial"/>
            </a:pPr>
            <a:r>
              <a:rPr lang="nl" sz="1050">
                <a:solidFill>
                  <a:srgbClr val="000000"/>
                </a:solidFill>
                <a:highlight>
                  <a:srgbClr val="FFFFFF"/>
                </a:highlight>
                <a:latin typeface="Arial"/>
                <a:ea typeface="Arial"/>
                <a:cs typeface="Arial"/>
                <a:sym typeface="Arial"/>
              </a:rPr>
              <a:t>Lorem ipsum dolor sit amet, consectetur adipiscing elit, sed do eiusmod tempor incididunt ut labore et dolore magna aliqua.</a:t>
            </a:r>
          </a:p>
          <a:p>
            <a:pPr indent="-295275" lvl="0" marL="457200" rtl="0">
              <a:spcBef>
                <a:spcPts val="0"/>
              </a:spcBef>
              <a:buClr>
                <a:srgbClr val="000000"/>
              </a:buClr>
              <a:buSzPct val="95454"/>
              <a:buFont typeface="Arial"/>
            </a:pPr>
            <a:r>
              <a:rPr lang="nl" sz="1050">
                <a:solidFill>
                  <a:srgbClr val="000000"/>
                </a:solidFill>
                <a:highlight>
                  <a:srgbClr val="FFFFFF"/>
                </a:highlight>
                <a:latin typeface="Arial"/>
                <a:ea typeface="Arial"/>
                <a:cs typeface="Arial"/>
                <a:sym typeface="Arial"/>
              </a:rPr>
              <a:t>Lorem ipsum dolor sit amet, consectetur adipiscing elit, sed do eiusmod tempor incididunt ut labore et dolore magna aliqua.</a:t>
            </a:r>
          </a:p>
        </p:txBody>
      </p:sp>
      <p:sp>
        <p:nvSpPr>
          <p:cNvPr id="160" name="Shape 160"/>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4" name="Shape 164"/>
        <p:cNvGrpSpPr/>
        <p:nvPr/>
      </p:nvGrpSpPr>
      <p:grpSpPr>
        <a:xfrm>
          <a:off x="0" y="0"/>
          <a:ext cx="0" cy="0"/>
          <a:chOff x="0" y="0"/>
          <a:chExt cx="0" cy="0"/>
        </a:xfrm>
      </p:grpSpPr>
      <p:sp>
        <p:nvSpPr>
          <p:cNvPr id="165" name="Shape 165"/>
          <p:cNvSpPr txBox="1"/>
          <p:nvPr>
            <p:ph type="title"/>
          </p:nvPr>
        </p:nvSpPr>
        <p:spPr>
          <a:xfrm>
            <a:off x="1888683" y="1746100"/>
            <a:ext cx="5377500" cy="1646100"/>
          </a:xfrm>
          <a:prstGeom prst="rect">
            <a:avLst/>
          </a:prstGeom>
        </p:spPr>
        <p:txBody>
          <a:bodyPr anchorCtr="0" anchor="ctr" bIns="91425" lIns="91425" rIns="91425" tIns="91425">
            <a:noAutofit/>
          </a:bodyPr>
          <a:lstStyle/>
          <a:p>
            <a:pPr lvl="0">
              <a:spcBef>
                <a:spcPts val="0"/>
              </a:spcBef>
              <a:buNone/>
            </a:pPr>
            <a:r>
              <a:rPr lang="nl"/>
              <a:t>Resultaten van onze uitgevoerde SWOT analyse</a:t>
            </a:r>
          </a:p>
        </p:txBody>
      </p:sp>
      <p:sp>
        <p:nvSpPr>
          <p:cNvPr id="166" name="Shape 166"/>
          <p:cNvSpPr txBox="1"/>
          <p:nvPr/>
        </p:nvSpPr>
        <p:spPr>
          <a:xfrm>
            <a:off x="7215900" y="4796100"/>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0" name="Shape 170"/>
        <p:cNvGrpSpPr/>
        <p:nvPr/>
      </p:nvGrpSpPr>
      <p:grpSpPr>
        <a:xfrm>
          <a:off x="0" y="0"/>
          <a:ext cx="0" cy="0"/>
          <a:chOff x="0" y="0"/>
          <a:chExt cx="0" cy="0"/>
        </a:xfrm>
      </p:grpSpPr>
      <p:sp>
        <p:nvSpPr>
          <p:cNvPr id="171" name="Shape 171"/>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nl"/>
              <a:t>Wat is een SWOT analyse?</a:t>
            </a:r>
          </a:p>
        </p:txBody>
      </p:sp>
      <p:sp>
        <p:nvSpPr>
          <p:cNvPr id="172" name="Shape 172"/>
          <p:cNvSpPr txBox="1"/>
          <p:nvPr>
            <p:ph idx="1" type="body"/>
          </p:nvPr>
        </p:nvSpPr>
        <p:spPr>
          <a:xfrm>
            <a:off x="819150" y="1990725"/>
            <a:ext cx="7505700" cy="2448000"/>
          </a:xfrm>
          <a:prstGeom prst="rect">
            <a:avLst/>
          </a:prstGeom>
        </p:spPr>
        <p:txBody>
          <a:bodyPr anchorCtr="0" anchor="t" bIns="91425" lIns="91425" rIns="91425" tIns="91425">
            <a:noAutofit/>
          </a:bodyPr>
          <a:lstStyle/>
          <a:p>
            <a:pPr lvl="0">
              <a:spcBef>
                <a:spcPts val="0"/>
              </a:spcBef>
              <a:buNone/>
            </a:pPr>
            <a:r>
              <a:rPr lang="nl" sz="1600">
                <a:solidFill>
                  <a:srgbClr val="222222"/>
                </a:solidFill>
                <a:highlight>
                  <a:srgbClr val="FFFFFF"/>
                </a:highlight>
                <a:latin typeface="Arial"/>
                <a:ea typeface="Arial"/>
                <a:cs typeface="Arial"/>
                <a:sym typeface="Arial"/>
              </a:rPr>
              <a:t>De </a:t>
            </a:r>
            <a:r>
              <a:rPr b="1" lang="nl" sz="1600">
                <a:solidFill>
                  <a:srgbClr val="222222"/>
                </a:solidFill>
                <a:highlight>
                  <a:srgbClr val="FFFFFF"/>
                </a:highlight>
                <a:latin typeface="Arial"/>
                <a:ea typeface="Arial"/>
                <a:cs typeface="Arial"/>
                <a:sym typeface="Arial"/>
              </a:rPr>
              <a:t>SWOT analyse</a:t>
            </a:r>
            <a:r>
              <a:rPr lang="nl" sz="1600">
                <a:solidFill>
                  <a:srgbClr val="222222"/>
                </a:solidFill>
                <a:highlight>
                  <a:srgbClr val="FFFFFF"/>
                </a:highlight>
                <a:latin typeface="Arial"/>
                <a:ea typeface="Arial"/>
                <a:cs typeface="Arial"/>
                <a:sym typeface="Arial"/>
              </a:rPr>
              <a:t> of sterkte zwakte </a:t>
            </a:r>
            <a:r>
              <a:rPr b="1" lang="nl" sz="1600">
                <a:solidFill>
                  <a:srgbClr val="222222"/>
                </a:solidFill>
                <a:highlight>
                  <a:srgbClr val="FFFFFF"/>
                </a:highlight>
                <a:latin typeface="Arial"/>
                <a:ea typeface="Arial"/>
                <a:cs typeface="Arial"/>
                <a:sym typeface="Arial"/>
              </a:rPr>
              <a:t>analyse</a:t>
            </a:r>
            <a:r>
              <a:rPr lang="nl" sz="1600">
                <a:solidFill>
                  <a:srgbClr val="222222"/>
                </a:solidFill>
                <a:highlight>
                  <a:srgbClr val="FFFFFF"/>
                </a:highlight>
                <a:latin typeface="Arial"/>
                <a:ea typeface="Arial"/>
                <a:cs typeface="Arial"/>
                <a:sym typeface="Arial"/>
              </a:rPr>
              <a:t> is een management instrument om de huidige stand van zaken inzichtelijk te maken. Het helpt je Marktkansen (Opportunities) en Bedreigingen (Threats) te identificeren en maakt Sterke (Strengths) en Zwakke punten (Weaknesses) inzichtelijk.</a:t>
            </a:r>
          </a:p>
          <a:p>
            <a:pPr lvl="0">
              <a:spcBef>
                <a:spcPts val="0"/>
              </a:spcBef>
              <a:buNone/>
            </a:pPr>
            <a:r>
              <a:rPr lang="nl" sz="1600" u="sng">
                <a:solidFill>
                  <a:srgbClr val="FF9900"/>
                </a:solidFill>
                <a:highlight>
                  <a:srgbClr val="FFFFFF"/>
                </a:highlight>
                <a:latin typeface="Arial"/>
                <a:ea typeface="Arial"/>
                <a:cs typeface="Arial"/>
                <a:sym typeface="Arial"/>
              </a:rPr>
              <a:t>In onze praktijk hebben we een SWOT analyse uitgevoerd om meer inzicht te krijgen van wat onze positie in termen van sterktes en zwaktes is. Vanuit hieruit kunnen we bepalen welke koers we willen gaan varen.</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sp>
        <p:nvSpPr>
          <p:cNvPr id="177" name="Shape 177"/>
          <p:cNvSpPr txBox="1"/>
          <p:nvPr>
            <p:ph type="title"/>
          </p:nvPr>
        </p:nvSpPr>
        <p:spPr>
          <a:xfrm>
            <a:off x="819150" y="845600"/>
            <a:ext cx="3686100" cy="954600"/>
          </a:xfrm>
          <a:prstGeom prst="rect">
            <a:avLst/>
          </a:prstGeom>
        </p:spPr>
        <p:txBody>
          <a:bodyPr anchorCtr="0" anchor="t" bIns="91425" lIns="91425" rIns="91425" tIns="91425">
            <a:noAutofit/>
          </a:bodyPr>
          <a:lstStyle/>
          <a:p>
            <a:pPr lvl="0">
              <a:spcBef>
                <a:spcPts val="0"/>
              </a:spcBef>
              <a:buNone/>
            </a:pPr>
            <a:r>
              <a:rPr lang="nl"/>
              <a:t>Sterkte</a:t>
            </a:r>
          </a:p>
        </p:txBody>
      </p:sp>
      <p:sp>
        <p:nvSpPr>
          <p:cNvPr id="178" name="Shape 178"/>
          <p:cNvSpPr txBox="1"/>
          <p:nvPr>
            <p:ph idx="1" type="body"/>
          </p:nvPr>
        </p:nvSpPr>
        <p:spPr>
          <a:xfrm>
            <a:off x="819150" y="1990725"/>
            <a:ext cx="3686100" cy="2448000"/>
          </a:xfrm>
          <a:prstGeom prst="rect">
            <a:avLst/>
          </a:prstGeom>
        </p:spPr>
        <p:txBody>
          <a:bodyPr anchorCtr="0" anchor="t" bIns="91425" lIns="91425" rIns="91425" tIns="91425">
            <a:noAutofit/>
          </a:bodyPr>
          <a:lstStyle/>
          <a:p>
            <a:pPr indent="-228600" lvl="0" marL="457200" rtl="0">
              <a:spcBef>
                <a:spcPts val="0"/>
              </a:spcBef>
            </a:pPr>
            <a:r>
              <a:rPr lang="nl"/>
              <a:t>Werken met veel specialisten in de praktijk.</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a:spcBef>
                <a:spcPts val="0"/>
              </a:spcBef>
            </a:pPr>
            <a:r>
              <a:rPr lang="nl"/>
              <a:t>etc...</a:t>
            </a:r>
          </a:p>
        </p:txBody>
      </p:sp>
      <p:sp>
        <p:nvSpPr>
          <p:cNvPr id="179" name="Shape 179"/>
          <p:cNvSpPr txBox="1"/>
          <p:nvPr>
            <p:ph idx="2" type="body"/>
          </p:nvPr>
        </p:nvSpPr>
        <p:spPr>
          <a:xfrm>
            <a:off x="4638675" y="1990725"/>
            <a:ext cx="4153800" cy="2448000"/>
          </a:xfrm>
          <a:prstGeom prst="rect">
            <a:avLst/>
          </a:prstGeom>
        </p:spPr>
        <p:txBody>
          <a:bodyPr anchorCtr="0" anchor="t" bIns="91425" lIns="91425" rIns="91425" tIns="91425">
            <a:noAutofit/>
          </a:bodyPr>
          <a:lstStyle/>
          <a:p>
            <a:pPr indent="-228600" lvl="0" marL="457200" rtl="0">
              <a:spcBef>
                <a:spcPts val="0"/>
              </a:spcBef>
            </a:pPr>
            <a:r>
              <a:rPr lang="nl"/>
              <a:t>Werken met weinig specialisten in de praktijk.</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etc...</a:t>
            </a:r>
          </a:p>
        </p:txBody>
      </p:sp>
      <p:sp>
        <p:nvSpPr>
          <p:cNvPr id="180" name="Shape 180"/>
          <p:cNvSpPr txBox="1"/>
          <p:nvPr>
            <p:ph type="title"/>
          </p:nvPr>
        </p:nvSpPr>
        <p:spPr>
          <a:xfrm>
            <a:off x="4638675" y="845600"/>
            <a:ext cx="3686100" cy="954600"/>
          </a:xfrm>
          <a:prstGeom prst="rect">
            <a:avLst/>
          </a:prstGeom>
        </p:spPr>
        <p:txBody>
          <a:bodyPr anchorCtr="0" anchor="t" bIns="91425" lIns="91425" rIns="91425" tIns="91425">
            <a:noAutofit/>
          </a:bodyPr>
          <a:lstStyle/>
          <a:p>
            <a:pPr lvl="0" rtl="0">
              <a:spcBef>
                <a:spcPts val="0"/>
              </a:spcBef>
              <a:buNone/>
            </a:pPr>
            <a:r>
              <a:rPr lang="nl"/>
              <a:t>Zwakke</a:t>
            </a:r>
          </a:p>
        </p:txBody>
      </p:sp>
      <p:sp>
        <p:nvSpPr>
          <p:cNvPr id="181" name="Shape 181"/>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5" name="Shape 185"/>
        <p:cNvGrpSpPr/>
        <p:nvPr/>
      </p:nvGrpSpPr>
      <p:grpSpPr>
        <a:xfrm>
          <a:off x="0" y="0"/>
          <a:ext cx="0" cy="0"/>
          <a:chOff x="0" y="0"/>
          <a:chExt cx="0" cy="0"/>
        </a:xfrm>
      </p:grpSpPr>
      <p:sp>
        <p:nvSpPr>
          <p:cNvPr id="186" name="Shape 186"/>
          <p:cNvSpPr txBox="1"/>
          <p:nvPr>
            <p:ph type="title"/>
          </p:nvPr>
        </p:nvSpPr>
        <p:spPr>
          <a:xfrm>
            <a:off x="819150" y="845600"/>
            <a:ext cx="3686100" cy="954600"/>
          </a:xfrm>
          <a:prstGeom prst="rect">
            <a:avLst/>
          </a:prstGeom>
        </p:spPr>
        <p:txBody>
          <a:bodyPr anchorCtr="0" anchor="t" bIns="91425" lIns="91425" rIns="91425" tIns="91425">
            <a:noAutofit/>
          </a:bodyPr>
          <a:lstStyle/>
          <a:p>
            <a:pPr lvl="0" rtl="0">
              <a:spcBef>
                <a:spcPts val="0"/>
              </a:spcBef>
              <a:buNone/>
            </a:pPr>
            <a:r>
              <a:rPr lang="nl"/>
              <a:t>Marktkansen</a:t>
            </a:r>
          </a:p>
        </p:txBody>
      </p:sp>
      <p:sp>
        <p:nvSpPr>
          <p:cNvPr id="187" name="Shape 187"/>
          <p:cNvSpPr txBox="1"/>
          <p:nvPr>
            <p:ph idx="1" type="body"/>
          </p:nvPr>
        </p:nvSpPr>
        <p:spPr>
          <a:xfrm>
            <a:off x="819150" y="1990725"/>
            <a:ext cx="3686100" cy="2448000"/>
          </a:xfrm>
          <a:prstGeom prst="rect">
            <a:avLst/>
          </a:prstGeom>
        </p:spPr>
        <p:txBody>
          <a:bodyPr anchorCtr="0" anchor="t" bIns="91425" lIns="91425" rIns="91425" tIns="91425">
            <a:noAutofit/>
          </a:bodyPr>
          <a:lstStyle/>
          <a:p>
            <a:pPr indent="-228600" lvl="0" marL="457200" rtl="0">
              <a:spcBef>
                <a:spcPts val="0"/>
              </a:spcBef>
            </a:pPr>
            <a:r>
              <a:rPr lang="nl"/>
              <a:t>Nieuwe zorgproducten ontwikkelen.</a:t>
            </a:r>
          </a:p>
          <a:p>
            <a:pPr indent="-228600" lvl="0" marL="457200" rtl="0">
              <a:spcBef>
                <a:spcPts val="0"/>
              </a:spcBef>
            </a:pPr>
            <a:r>
              <a:rPr lang="nl"/>
              <a:t>Implementeren van huiswerkoefenprogramma’s.</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etc...</a:t>
            </a:r>
          </a:p>
        </p:txBody>
      </p:sp>
      <p:sp>
        <p:nvSpPr>
          <p:cNvPr id="188" name="Shape 188"/>
          <p:cNvSpPr txBox="1"/>
          <p:nvPr>
            <p:ph idx="2" type="body"/>
          </p:nvPr>
        </p:nvSpPr>
        <p:spPr>
          <a:xfrm>
            <a:off x="4638675" y="1990725"/>
            <a:ext cx="4153800" cy="2448000"/>
          </a:xfrm>
          <a:prstGeom prst="rect">
            <a:avLst/>
          </a:prstGeom>
        </p:spPr>
        <p:txBody>
          <a:bodyPr anchorCtr="0" anchor="t" bIns="91425" lIns="91425" rIns="91425" tIns="91425">
            <a:noAutofit/>
          </a:bodyPr>
          <a:lstStyle/>
          <a:p>
            <a:pPr indent="-228600" lvl="0" marL="457200" rtl="0">
              <a:spcBef>
                <a:spcPts val="0"/>
              </a:spcBef>
            </a:pPr>
            <a:r>
              <a:rPr lang="nl"/>
              <a:t>Strengere eisen van de zorgverzekeraars.</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Lorem ipsum dolor amet.</a:t>
            </a:r>
          </a:p>
          <a:p>
            <a:pPr indent="-228600" lvl="0" marL="457200" rtl="0">
              <a:spcBef>
                <a:spcPts val="0"/>
              </a:spcBef>
            </a:pPr>
            <a:r>
              <a:rPr lang="nl"/>
              <a:t>etc...</a:t>
            </a:r>
          </a:p>
        </p:txBody>
      </p:sp>
      <p:sp>
        <p:nvSpPr>
          <p:cNvPr id="189" name="Shape 189"/>
          <p:cNvSpPr txBox="1"/>
          <p:nvPr>
            <p:ph type="title"/>
          </p:nvPr>
        </p:nvSpPr>
        <p:spPr>
          <a:xfrm>
            <a:off x="4638675" y="845600"/>
            <a:ext cx="3686100" cy="954600"/>
          </a:xfrm>
          <a:prstGeom prst="rect">
            <a:avLst/>
          </a:prstGeom>
        </p:spPr>
        <p:txBody>
          <a:bodyPr anchorCtr="0" anchor="t" bIns="91425" lIns="91425" rIns="91425" tIns="91425">
            <a:noAutofit/>
          </a:bodyPr>
          <a:lstStyle/>
          <a:p>
            <a:pPr lvl="0" rtl="0">
              <a:spcBef>
                <a:spcPts val="0"/>
              </a:spcBef>
              <a:buNone/>
            </a:pPr>
            <a:r>
              <a:rPr lang="nl"/>
              <a:t>Bedreigingen</a:t>
            </a:r>
          </a:p>
        </p:txBody>
      </p:sp>
      <p:sp>
        <p:nvSpPr>
          <p:cNvPr id="190" name="Shape 190"/>
          <p:cNvSpPr txBox="1"/>
          <p:nvPr/>
        </p:nvSpPr>
        <p:spPr>
          <a:xfrm>
            <a:off x="7033975" y="4602075"/>
            <a:ext cx="1806900" cy="230400"/>
          </a:xfrm>
          <a:prstGeom prst="rect">
            <a:avLst/>
          </a:prstGeom>
          <a:noFill/>
          <a:ln>
            <a:noFill/>
          </a:ln>
        </p:spPr>
        <p:txBody>
          <a:bodyPr anchorCtr="0" anchor="t" bIns="91425" lIns="91425" rIns="91425" tIns="91425">
            <a:noAutofit/>
          </a:bodyPr>
          <a:lstStyle/>
          <a:p>
            <a:pPr lvl="0" rtl="0">
              <a:spcBef>
                <a:spcPts val="0"/>
              </a:spcBef>
              <a:buNone/>
            </a:pPr>
            <a:r>
              <a:rPr lang="nl" sz="1000">
                <a:solidFill>
                  <a:srgbClr val="FF9900"/>
                </a:solidFill>
              </a:rPr>
              <a:t>made by SpotOnMedics B.V.</a:t>
            </a:r>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