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05600" cy="9944100"/>
  <p:embeddedFontLst>
    <p:embeddedFont>
      <p:font typeface="Raleway"/>
      <p:regular r:id="rId29"/>
      <p:bold r:id="rId30"/>
      <p:italic r:id="rId31"/>
      <p:boldItalic r:id="rId32"/>
    </p:embeddedFont>
    <p:embeddedFont>
      <p:font typeface="Roboto Condensed"/>
      <p:regular r:id="rId33"/>
      <p:bold r:id="rId34"/>
      <p:italic r:id="rId35"/>
      <p:boldItalic r:id="rId36"/>
    </p:embeddedFont>
    <p:embeddedFont>
      <p:font typeface="Permanent Marker"/>
      <p:regular r:id="rId37"/>
    </p:embeddedFont>
    <p:embeddedFont>
      <p:font typeface="Open Sans SemiBold"/>
      <p:regular r:id="rId38"/>
      <p:bold r:id="rId39"/>
      <p:italic r:id="rId40"/>
      <p:boldItalic r:id="rId41"/>
    </p:embeddedFont>
    <p:embeddedFont>
      <p:font typeface="Helvetica Neue"/>
      <p:regular r:id="rId42"/>
      <p:bold r:id="rId43"/>
      <p:italic r:id="rId44"/>
      <p:boldItalic r:id="rId45"/>
    </p:embeddedFont>
    <p:embeddedFont>
      <p:font typeface="Helvetica Neue Light"/>
      <p:regular r:id="rId46"/>
      <p:bold r:id="rId47"/>
      <p:italic r:id="rId48"/>
      <p:boldItalic r:id="rId49"/>
    </p:embeddedFont>
    <p:embeddedFont>
      <p:font typeface="Open Sans Light"/>
      <p:regular r:id="rId50"/>
      <p:bold r:id="rId51"/>
      <p:italic r:id="rId52"/>
      <p:boldItalic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8" roundtripDataSignature="AMtx7mgiW5TVIGHl3oOJqm292A052QdL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OpenSansSemiBold-italic.fntdata"/><Relationship Id="rId42" Type="http://schemas.openxmlformats.org/officeDocument/2006/relationships/font" Target="fonts/HelveticaNeue-regular.fntdata"/><Relationship Id="rId41" Type="http://schemas.openxmlformats.org/officeDocument/2006/relationships/font" Target="fonts/OpenSansSemiBold-boldItalic.fntdata"/><Relationship Id="rId44" Type="http://schemas.openxmlformats.org/officeDocument/2006/relationships/font" Target="fonts/HelveticaNeue-italic.fntdata"/><Relationship Id="rId43" Type="http://schemas.openxmlformats.org/officeDocument/2006/relationships/font" Target="fonts/HelveticaNeue-bold.fntdata"/><Relationship Id="rId46" Type="http://schemas.openxmlformats.org/officeDocument/2006/relationships/font" Target="fonts/HelveticaNeueLight-regular.fntdata"/><Relationship Id="rId45"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HelveticaNeueLight-italic.fntdata"/><Relationship Id="rId47" Type="http://schemas.openxmlformats.org/officeDocument/2006/relationships/font" Target="fonts/HelveticaNeueLight-bold.fntdata"/><Relationship Id="rId49" Type="http://schemas.openxmlformats.org/officeDocument/2006/relationships/font" Target="fonts/HelveticaNeue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leway-italic.fntdata"/><Relationship Id="rId30" Type="http://schemas.openxmlformats.org/officeDocument/2006/relationships/font" Target="fonts/Raleway-bold.fntdata"/><Relationship Id="rId33" Type="http://schemas.openxmlformats.org/officeDocument/2006/relationships/font" Target="fonts/RobotoCondensed-regular.fntdata"/><Relationship Id="rId32" Type="http://schemas.openxmlformats.org/officeDocument/2006/relationships/font" Target="fonts/Raleway-boldItalic.fntdata"/><Relationship Id="rId35" Type="http://schemas.openxmlformats.org/officeDocument/2006/relationships/font" Target="fonts/RobotoCondensed-italic.fntdata"/><Relationship Id="rId34" Type="http://schemas.openxmlformats.org/officeDocument/2006/relationships/font" Target="fonts/RobotoCondensed-bold.fntdata"/><Relationship Id="rId37" Type="http://schemas.openxmlformats.org/officeDocument/2006/relationships/font" Target="fonts/PermanentMarker-regular.fntdata"/><Relationship Id="rId36" Type="http://schemas.openxmlformats.org/officeDocument/2006/relationships/font" Target="fonts/RobotoCondensed-boldItalic.fntdata"/><Relationship Id="rId39" Type="http://schemas.openxmlformats.org/officeDocument/2006/relationships/font" Target="fonts/OpenSansSemiBold-bold.fntdata"/><Relationship Id="rId38" Type="http://schemas.openxmlformats.org/officeDocument/2006/relationships/font" Target="fonts/OpenSansSemiBold-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font" Target="fonts/Raleway-regular.fntdata"/><Relationship Id="rId51" Type="http://schemas.openxmlformats.org/officeDocument/2006/relationships/font" Target="fonts/OpenSansLight-bold.fntdata"/><Relationship Id="rId50" Type="http://schemas.openxmlformats.org/officeDocument/2006/relationships/font" Target="fonts/OpenSansLight-regular.fntdata"/><Relationship Id="rId53" Type="http://schemas.openxmlformats.org/officeDocument/2006/relationships/font" Target="fonts/OpenSansLight-boldItalic.fntdata"/><Relationship Id="rId52" Type="http://schemas.openxmlformats.org/officeDocument/2006/relationships/font" Target="fonts/OpenSansLight-italic.fntdata"/><Relationship Id="rId11" Type="http://schemas.openxmlformats.org/officeDocument/2006/relationships/slide" Target="slides/slide7.xml"/><Relationship Id="rId55" Type="http://schemas.openxmlformats.org/officeDocument/2006/relationships/font" Target="fonts/OpenSans-bold.fntdata"/><Relationship Id="rId10" Type="http://schemas.openxmlformats.org/officeDocument/2006/relationships/slide" Target="slides/slide6.xml"/><Relationship Id="rId54" Type="http://schemas.openxmlformats.org/officeDocument/2006/relationships/font" Target="fonts/OpenSans-regular.fntdata"/><Relationship Id="rId13" Type="http://schemas.openxmlformats.org/officeDocument/2006/relationships/slide" Target="slides/slide9.xml"/><Relationship Id="rId57" Type="http://schemas.openxmlformats.org/officeDocument/2006/relationships/font" Target="fonts/OpenSans-boldItalic.fntdata"/><Relationship Id="rId12" Type="http://schemas.openxmlformats.org/officeDocument/2006/relationships/slide" Target="slides/slide8.xml"/><Relationship Id="rId56" Type="http://schemas.openxmlformats.org/officeDocument/2006/relationships/font" Target="fonts/OpenSans-italic.fntdata"/><Relationship Id="rId15" Type="http://schemas.openxmlformats.org/officeDocument/2006/relationships/slide" Target="slides/slide11.xml"/><Relationship Id="rId14" Type="http://schemas.openxmlformats.org/officeDocument/2006/relationships/slide" Target="slides/slide10.xml"/><Relationship Id="rId58"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88900" y="746125"/>
            <a:ext cx="6629400" cy="3729038"/>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07415" y="4723448"/>
            <a:ext cx="4990783" cy="44748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907415" y="4723448"/>
            <a:ext cx="4990783" cy="447484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1:notes"/>
          <p:cNvSpPr/>
          <p:nvPr>
            <p:ph idx="2" type="sldImg"/>
          </p:nvPr>
        </p:nvSpPr>
        <p:spPr>
          <a:xfrm>
            <a:off x="88900" y="746125"/>
            <a:ext cx="6629400" cy="37290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77535ef8ab_0_2:notes"/>
          <p:cNvSpPr txBox="1"/>
          <p:nvPr>
            <p:ph idx="1" type="body"/>
          </p:nvPr>
        </p:nvSpPr>
        <p:spPr>
          <a:xfrm>
            <a:off x="907413" y="4723448"/>
            <a:ext cx="4990800" cy="447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77535ef8ab_0_2:notes"/>
          <p:cNvSpPr/>
          <p:nvPr>
            <p:ph idx="2" type="sldImg"/>
          </p:nvPr>
        </p:nvSpPr>
        <p:spPr>
          <a:xfrm>
            <a:off x="1134267" y="745808"/>
            <a:ext cx="4537200" cy="37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77535ef8ab_0_35:notes"/>
          <p:cNvSpPr txBox="1"/>
          <p:nvPr>
            <p:ph idx="1" type="body"/>
          </p:nvPr>
        </p:nvSpPr>
        <p:spPr>
          <a:xfrm>
            <a:off x="907413" y="4723448"/>
            <a:ext cx="4990800" cy="447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77535ef8ab_0_35:notes"/>
          <p:cNvSpPr/>
          <p:nvPr>
            <p:ph idx="2" type="sldImg"/>
          </p:nvPr>
        </p:nvSpPr>
        <p:spPr>
          <a:xfrm>
            <a:off x="1134267" y="745808"/>
            <a:ext cx="4537200" cy="37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77535ef8ab_0_70:notes"/>
          <p:cNvSpPr txBox="1"/>
          <p:nvPr>
            <p:ph idx="1" type="body"/>
          </p:nvPr>
        </p:nvSpPr>
        <p:spPr>
          <a:xfrm>
            <a:off x="907413" y="4723448"/>
            <a:ext cx="4990800" cy="447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77535ef8ab_0_70:notes"/>
          <p:cNvSpPr/>
          <p:nvPr>
            <p:ph idx="2" type="sldImg"/>
          </p:nvPr>
        </p:nvSpPr>
        <p:spPr>
          <a:xfrm>
            <a:off x="1134267" y="745808"/>
            <a:ext cx="4537200" cy="37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802466ff91_1_14:notes"/>
          <p:cNvSpPr txBox="1"/>
          <p:nvPr>
            <p:ph idx="1" type="body"/>
          </p:nvPr>
        </p:nvSpPr>
        <p:spPr>
          <a:xfrm>
            <a:off x="907413" y="4723448"/>
            <a:ext cx="4990800" cy="447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802466ff91_1_14:notes"/>
          <p:cNvSpPr/>
          <p:nvPr>
            <p:ph idx="2" type="sldImg"/>
          </p:nvPr>
        </p:nvSpPr>
        <p:spPr>
          <a:xfrm>
            <a:off x="1134267" y="745808"/>
            <a:ext cx="4537200" cy="37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77535ef8ab_1_0:notes"/>
          <p:cNvSpPr/>
          <p:nvPr>
            <p:ph idx="2" type="sldImg"/>
          </p:nvPr>
        </p:nvSpPr>
        <p:spPr>
          <a:xfrm>
            <a:off x="88900" y="746125"/>
            <a:ext cx="6629400" cy="37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 name="Google Shape;219;g77535ef8ab_1_0:notes"/>
          <p:cNvSpPr txBox="1"/>
          <p:nvPr>
            <p:ph idx="1" type="body"/>
          </p:nvPr>
        </p:nvSpPr>
        <p:spPr>
          <a:xfrm>
            <a:off x="907415" y="4723448"/>
            <a:ext cx="4990800" cy="447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77535ef8ab_0_84:notes"/>
          <p:cNvSpPr txBox="1"/>
          <p:nvPr>
            <p:ph idx="1" type="body"/>
          </p:nvPr>
        </p:nvSpPr>
        <p:spPr>
          <a:xfrm>
            <a:off x="907413" y="4723448"/>
            <a:ext cx="4990800" cy="447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77535ef8ab_0_84:notes"/>
          <p:cNvSpPr/>
          <p:nvPr>
            <p:ph idx="2" type="sldImg"/>
          </p:nvPr>
        </p:nvSpPr>
        <p:spPr>
          <a:xfrm>
            <a:off x="1134267" y="745808"/>
            <a:ext cx="4537200" cy="37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77535ef8ab_0_116:notes"/>
          <p:cNvSpPr txBox="1"/>
          <p:nvPr>
            <p:ph idx="1" type="body"/>
          </p:nvPr>
        </p:nvSpPr>
        <p:spPr>
          <a:xfrm>
            <a:off x="907413" y="4723448"/>
            <a:ext cx="4990800" cy="447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77535ef8ab_0_116:notes"/>
          <p:cNvSpPr/>
          <p:nvPr>
            <p:ph idx="2" type="sldImg"/>
          </p:nvPr>
        </p:nvSpPr>
        <p:spPr>
          <a:xfrm>
            <a:off x="1134267" y="745808"/>
            <a:ext cx="4537200" cy="37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802466ff91_1_1:notes"/>
          <p:cNvSpPr txBox="1"/>
          <p:nvPr>
            <p:ph idx="1" type="body"/>
          </p:nvPr>
        </p:nvSpPr>
        <p:spPr>
          <a:xfrm>
            <a:off x="907413" y="4723448"/>
            <a:ext cx="4990800" cy="447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802466ff91_1_1:notes"/>
          <p:cNvSpPr/>
          <p:nvPr>
            <p:ph idx="2" type="sldImg"/>
          </p:nvPr>
        </p:nvSpPr>
        <p:spPr>
          <a:xfrm>
            <a:off x="1134267" y="745808"/>
            <a:ext cx="4537200" cy="37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77535ef8ab_0_149:notes"/>
          <p:cNvSpPr txBox="1"/>
          <p:nvPr>
            <p:ph idx="1" type="body"/>
          </p:nvPr>
        </p:nvSpPr>
        <p:spPr>
          <a:xfrm>
            <a:off x="907413" y="4723448"/>
            <a:ext cx="4990800" cy="447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77535ef8ab_0_149:notes"/>
          <p:cNvSpPr/>
          <p:nvPr>
            <p:ph idx="2" type="sldImg"/>
          </p:nvPr>
        </p:nvSpPr>
        <p:spPr>
          <a:xfrm>
            <a:off x="1134267" y="745808"/>
            <a:ext cx="4537200" cy="37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77535ef8ab_0_181:notes"/>
          <p:cNvSpPr txBox="1"/>
          <p:nvPr>
            <p:ph idx="1" type="body"/>
          </p:nvPr>
        </p:nvSpPr>
        <p:spPr>
          <a:xfrm>
            <a:off x="907413" y="4723448"/>
            <a:ext cx="4990800" cy="447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77535ef8ab_0_181:notes"/>
          <p:cNvSpPr/>
          <p:nvPr>
            <p:ph idx="2" type="sldImg"/>
          </p:nvPr>
        </p:nvSpPr>
        <p:spPr>
          <a:xfrm>
            <a:off x="1134267" y="745808"/>
            <a:ext cx="4537200" cy="37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907415" y="4723448"/>
            <a:ext cx="4990783" cy="447484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5:notes"/>
          <p:cNvSpPr/>
          <p:nvPr>
            <p:ph idx="2" type="sldImg"/>
          </p:nvPr>
        </p:nvSpPr>
        <p:spPr>
          <a:xfrm>
            <a:off x="88900" y="746125"/>
            <a:ext cx="6629400" cy="37290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77535ef8ab_0_214:notes"/>
          <p:cNvSpPr txBox="1"/>
          <p:nvPr>
            <p:ph idx="1" type="body"/>
          </p:nvPr>
        </p:nvSpPr>
        <p:spPr>
          <a:xfrm>
            <a:off x="907413" y="4723448"/>
            <a:ext cx="4990800" cy="447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g77535ef8ab_0_214:notes"/>
          <p:cNvSpPr/>
          <p:nvPr>
            <p:ph idx="2" type="sldImg"/>
          </p:nvPr>
        </p:nvSpPr>
        <p:spPr>
          <a:xfrm>
            <a:off x="1134267" y="745808"/>
            <a:ext cx="4537200" cy="37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20:notes"/>
          <p:cNvSpPr/>
          <p:nvPr>
            <p:ph idx="2" type="sldImg"/>
          </p:nvPr>
        </p:nvSpPr>
        <p:spPr>
          <a:xfrm>
            <a:off x="88900" y="746125"/>
            <a:ext cx="6629400" cy="3729038"/>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9" name="Google Shape;279;p20:notes"/>
          <p:cNvSpPr txBox="1"/>
          <p:nvPr>
            <p:ph idx="1" type="body"/>
          </p:nvPr>
        </p:nvSpPr>
        <p:spPr>
          <a:xfrm>
            <a:off x="907415" y="4723448"/>
            <a:ext cx="4990783" cy="447484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846d2fa732_0_0:notes"/>
          <p:cNvSpPr/>
          <p:nvPr>
            <p:ph idx="2" type="sldImg"/>
          </p:nvPr>
        </p:nvSpPr>
        <p:spPr>
          <a:xfrm>
            <a:off x="88900" y="746125"/>
            <a:ext cx="6629400" cy="37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8" name="Google Shape;288;g846d2fa732_0_0:notes"/>
          <p:cNvSpPr txBox="1"/>
          <p:nvPr>
            <p:ph idx="1" type="body"/>
          </p:nvPr>
        </p:nvSpPr>
        <p:spPr>
          <a:xfrm>
            <a:off x="907415" y="4723448"/>
            <a:ext cx="4990800" cy="447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7ffda2b351_1_0:notes"/>
          <p:cNvSpPr/>
          <p:nvPr>
            <p:ph idx="2" type="sldImg"/>
          </p:nvPr>
        </p:nvSpPr>
        <p:spPr>
          <a:xfrm>
            <a:off x="88900" y="746125"/>
            <a:ext cx="6629400" cy="37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g7ffda2b351_1_0:notes"/>
          <p:cNvSpPr txBox="1"/>
          <p:nvPr>
            <p:ph idx="1" type="body"/>
          </p:nvPr>
        </p:nvSpPr>
        <p:spPr>
          <a:xfrm>
            <a:off x="907415" y="4723448"/>
            <a:ext cx="4990800" cy="447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7ffda2b351_0_8:notes"/>
          <p:cNvSpPr/>
          <p:nvPr>
            <p:ph idx="2" type="sldImg"/>
          </p:nvPr>
        </p:nvSpPr>
        <p:spPr>
          <a:xfrm>
            <a:off x="88900" y="746125"/>
            <a:ext cx="6629400" cy="37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4" name="Google Shape;314;g7ffda2b351_0_8:notes"/>
          <p:cNvSpPr txBox="1"/>
          <p:nvPr>
            <p:ph idx="1" type="body"/>
          </p:nvPr>
        </p:nvSpPr>
        <p:spPr>
          <a:xfrm>
            <a:off x="907415" y="4723448"/>
            <a:ext cx="4990800" cy="447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7:notes"/>
          <p:cNvSpPr/>
          <p:nvPr>
            <p:ph idx="2" type="sldImg"/>
          </p:nvPr>
        </p:nvSpPr>
        <p:spPr>
          <a:xfrm>
            <a:off x="88900" y="746125"/>
            <a:ext cx="6629400" cy="3729038"/>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 name="Google Shape;121;p7:notes"/>
          <p:cNvSpPr txBox="1"/>
          <p:nvPr>
            <p:ph idx="1" type="body"/>
          </p:nvPr>
        </p:nvSpPr>
        <p:spPr>
          <a:xfrm>
            <a:off x="907415" y="4723448"/>
            <a:ext cx="4990783" cy="447484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84619b62e2_0_9:notes"/>
          <p:cNvSpPr/>
          <p:nvPr>
            <p:ph idx="2" type="sldImg"/>
          </p:nvPr>
        </p:nvSpPr>
        <p:spPr>
          <a:xfrm>
            <a:off x="88900" y="746125"/>
            <a:ext cx="6629400" cy="37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 name="Google Shape;129;g84619b62e2_0_9:notes"/>
          <p:cNvSpPr txBox="1"/>
          <p:nvPr>
            <p:ph idx="1" type="body"/>
          </p:nvPr>
        </p:nvSpPr>
        <p:spPr>
          <a:xfrm>
            <a:off x="907415" y="4723448"/>
            <a:ext cx="4990800" cy="447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4619b62e2_0_2:notes"/>
          <p:cNvSpPr/>
          <p:nvPr>
            <p:ph idx="2" type="sldImg"/>
          </p:nvPr>
        </p:nvSpPr>
        <p:spPr>
          <a:xfrm>
            <a:off x="88900" y="746125"/>
            <a:ext cx="6629400" cy="37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 name="Google Shape;138;g84619b62e2_0_2:notes"/>
          <p:cNvSpPr txBox="1"/>
          <p:nvPr>
            <p:ph idx="1" type="body"/>
          </p:nvPr>
        </p:nvSpPr>
        <p:spPr>
          <a:xfrm>
            <a:off x="907415" y="4723448"/>
            <a:ext cx="4990800" cy="447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ffda2b351_0_0:notes"/>
          <p:cNvSpPr/>
          <p:nvPr>
            <p:ph idx="2" type="sldImg"/>
          </p:nvPr>
        </p:nvSpPr>
        <p:spPr>
          <a:xfrm>
            <a:off x="88900" y="746125"/>
            <a:ext cx="6629400" cy="37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 name="Google Shape;147;g7ffda2b351_0_0:notes"/>
          <p:cNvSpPr txBox="1"/>
          <p:nvPr>
            <p:ph idx="1" type="body"/>
          </p:nvPr>
        </p:nvSpPr>
        <p:spPr>
          <a:xfrm>
            <a:off x="907415" y="4723448"/>
            <a:ext cx="4990800" cy="447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754657d1cc_1_0:notes"/>
          <p:cNvSpPr/>
          <p:nvPr>
            <p:ph idx="2" type="sldImg"/>
          </p:nvPr>
        </p:nvSpPr>
        <p:spPr>
          <a:xfrm>
            <a:off x="88900" y="746125"/>
            <a:ext cx="6629400" cy="37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 name="Google Shape;155;g754657d1cc_1_0:notes"/>
          <p:cNvSpPr txBox="1"/>
          <p:nvPr>
            <p:ph idx="1" type="body"/>
          </p:nvPr>
        </p:nvSpPr>
        <p:spPr>
          <a:xfrm>
            <a:off x="907415" y="4723448"/>
            <a:ext cx="4990800" cy="447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846d2fa732_5_0:notes"/>
          <p:cNvSpPr/>
          <p:nvPr>
            <p:ph idx="2" type="sldImg"/>
          </p:nvPr>
        </p:nvSpPr>
        <p:spPr>
          <a:xfrm>
            <a:off x="88900" y="746125"/>
            <a:ext cx="6629400" cy="37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 name="Google Shape;163;g846d2fa732_5_0:notes"/>
          <p:cNvSpPr txBox="1"/>
          <p:nvPr>
            <p:ph idx="1" type="body"/>
          </p:nvPr>
        </p:nvSpPr>
        <p:spPr>
          <a:xfrm>
            <a:off x="907415" y="4723448"/>
            <a:ext cx="4990800" cy="447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846d2fa732_1_0:notes"/>
          <p:cNvSpPr/>
          <p:nvPr>
            <p:ph idx="2" type="sldImg"/>
          </p:nvPr>
        </p:nvSpPr>
        <p:spPr>
          <a:xfrm>
            <a:off x="88900" y="746125"/>
            <a:ext cx="6629400" cy="37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g846d2fa732_1_0:notes"/>
          <p:cNvSpPr txBox="1"/>
          <p:nvPr>
            <p:ph idx="1" type="body"/>
          </p:nvPr>
        </p:nvSpPr>
        <p:spPr>
          <a:xfrm>
            <a:off x="907415" y="4723448"/>
            <a:ext cx="4990800" cy="447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9"/>
          <p:cNvSpPr txBox="1"/>
          <p:nvPr>
            <p:ph type="title"/>
          </p:nvPr>
        </p:nvSpPr>
        <p:spPr>
          <a:xfrm>
            <a:off x="311708" y="744574"/>
            <a:ext cx="8520601" cy="20526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 name="Google Shape;11;p29"/>
          <p:cNvSpPr txBox="1"/>
          <p:nvPr>
            <p:ph idx="1" type="body"/>
          </p:nvPr>
        </p:nvSpPr>
        <p:spPr>
          <a:xfrm>
            <a:off x="311699" y="2834125"/>
            <a:ext cx="8520602" cy="7926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800"/>
              <a:buFont typeface="Arial"/>
              <a:buNone/>
              <a:defRPr sz="2800"/>
            </a:lvl1pPr>
            <a:lvl2pPr indent="-228600" lvl="1" marL="914400" algn="ctr">
              <a:lnSpc>
                <a:spcPct val="100000"/>
              </a:lnSpc>
              <a:spcBef>
                <a:spcPts val="0"/>
              </a:spcBef>
              <a:spcAft>
                <a:spcPts val="0"/>
              </a:spcAft>
              <a:buClr>
                <a:srgbClr val="585858"/>
              </a:buClr>
              <a:buSzPts val="2800"/>
              <a:buFont typeface="Arial"/>
              <a:buNone/>
              <a:defRPr sz="2800"/>
            </a:lvl2pPr>
            <a:lvl3pPr indent="-228600" lvl="2" marL="1371600" algn="ctr">
              <a:lnSpc>
                <a:spcPct val="100000"/>
              </a:lnSpc>
              <a:spcBef>
                <a:spcPts val="0"/>
              </a:spcBef>
              <a:spcAft>
                <a:spcPts val="0"/>
              </a:spcAft>
              <a:buClr>
                <a:srgbClr val="585858"/>
              </a:buClr>
              <a:buSzPts val="2800"/>
              <a:buFont typeface="Arial"/>
              <a:buNone/>
              <a:defRPr sz="2800"/>
            </a:lvl3pPr>
            <a:lvl4pPr indent="-228600" lvl="3" marL="1828800" algn="ctr">
              <a:lnSpc>
                <a:spcPct val="100000"/>
              </a:lnSpc>
              <a:spcBef>
                <a:spcPts val="0"/>
              </a:spcBef>
              <a:spcAft>
                <a:spcPts val="0"/>
              </a:spcAft>
              <a:buClr>
                <a:srgbClr val="585858"/>
              </a:buClr>
              <a:buSzPts val="2800"/>
              <a:buFont typeface="Arial"/>
              <a:buNone/>
              <a:defRPr sz="2800"/>
            </a:lvl4pPr>
            <a:lvl5pPr indent="-228600" lvl="4" marL="2286000" algn="ctr">
              <a:lnSpc>
                <a:spcPct val="100000"/>
              </a:lnSpc>
              <a:spcBef>
                <a:spcPts val="0"/>
              </a:spcBef>
              <a:spcAft>
                <a:spcPts val="0"/>
              </a:spcAft>
              <a:buClr>
                <a:srgbClr val="585858"/>
              </a:buClr>
              <a:buSzPts val="2800"/>
              <a:buFont typeface="Arial"/>
              <a:buNone/>
              <a:defRPr sz="28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2" name="Google Shape;12;p29"/>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_NUMBER">
  <p:cSld name="BIG_NUMBER">
    <p:spTree>
      <p:nvGrpSpPr>
        <p:cNvPr id="44" name="Shape 44"/>
        <p:cNvGrpSpPr/>
        <p:nvPr/>
      </p:nvGrpSpPr>
      <p:grpSpPr>
        <a:xfrm>
          <a:off x="0" y="0"/>
          <a:ext cx="0" cy="0"/>
          <a:chOff x="0" y="0"/>
          <a:chExt cx="0" cy="0"/>
        </a:xfrm>
      </p:grpSpPr>
      <p:sp>
        <p:nvSpPr>
          <p:cNvPr id="45" name="Google Shape;45;p38"/>
          <p:cNvSpPr txBox="1"/>
          <p:nvPr>
            <p:ph type="title"/>
          </p:nvPr>
        </p:nvSpPr>
        <p:spPr>
          <a:xfrm>
            <a:off x="311699" y="1106125"/>
            <a:ext cx="8520602" cy="1963500"/>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6" name="Google Shape;46;p38"/>
          <p:cNvSpPr txBox="1"/>
          <p:nvPr>
            <p:ph idx="1" type="body"/>
          </p:nvPr>
        </p:nvSpPr>
        <p:spPr>
          <a:xfrm>
            <a:off x="311699" y="3152225"/>
            <a:ext cx="8520602" cy="1300800"/>
          </a:xfrm>
          <a:prstGeom prst="rect">
            <a:avLst/>
          </a:prstGeom>
          <a:noFill/>
          <a:ln>
            <a:noFill/>
          </a:ln>
        </p:spPr>
        <p:txBody>
          <a:bodyPr anchorCtr="0" anchor="t" bIns="91400" lIns="91400" spcFirstLastPara="1" rIns="91400" wrap="square" tIns="91400">
            <a:normAutofit/>
          </a:bodyPr>
          <a:lstStyle>
            <a:lvl1pPr indent="-342900" lvl="0" marL="457200" algn="ctr">
              <a:lnSpc>
                <a:spcPct val="115000"/>
              </a:lnSpc>
              <a:spcBef>
                <a:spcPts val="0"/>
              </a:spcBef>
              <a:spcAft>
                <a:spcPts val="0"/>
              </a:spcAft>
              <a:buSzPts val="1800"/>
              <a:buChar char="●"/>
              <a:defRPr/>
            </a:lvl1pPr>
            <a:lvl2pPr indent="-342900" lvl="1" marL="914400" algn="ctr">
              <a:lnSpc>
                <a:spcPct val="115000"/>
              </a:lnSpc>
              <a:spcBef>
                <a:spcPts val="0"/>
              </a:spcBef>
              <a:spcAft>
                <a:spcPts val="0"/>
              </a:spcAft>
              <a:buSzPts val="1800"/>
              <a:buChar char="○"/>
              <a:defRPr/>
            </a:lvl2pPr>
            <a:lvl3pPr indent="-342900" lvl="2" marL="1371600" algn="ctr">
              <a:lnSpc>
                <a:spcPct val="115000"/>
              </a:lnSpc>
              <a:spcBef>
                <a:spcPts val="0"/>
              </a:spcBef>
              <a:spcAft>
                <a:spcPts val="0"/>
              </a:spcAft>
              <a:buSzPts val="1800"/>
              <a:buChar char="■"/>
              <a:defRPr/>
            </a:lvl3pPr>
            <a:lvl4pPr indent="-342900" lvl="3" marL="1828800" algn="ctr">
              <a:lnSpc>
                <a:spcPct val="115000"/>
              </a:lnSpc>
              <a:spcBef>
                <a:spcPts val="0"/>
              </a:spcBef>
              <a:spcAft>
                <a:spcPts val="0"/>
              </a:spcAft>
              <a:buSzPts val="1800"/>
              <a:buChar char="●"/>
              <a:defRPr/>
            </a:lvl4pPr>
            <a:lvl5pPr indent="-342900" lvl="4" marL="2286000" algn="ctr">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7" name="Google Shape;47;p38"/>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39"/>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p:cSld name="TITLE_AND_BODY_1">
    <p:spTree>
      <p:nvGrpSpPr>
        <p:cNvPr id="50" name="Shape 50"/>
        <p:cNvGrpSpPr/>
        <p:nvPr/>
      </p:nvGrpSpPr>
      <p:grpSpPr>
        <a:xfrm>
          <a:off x="0" y="0"/>
          <a:ext cx="0" cy="0"/>
          <a:chOff x="0" y="0"/>
          <a:chExt cx="0" cy="0"/>
        </a:xfrm>
      </p:grpSpPr>
      <p:sp>
        <p:nvSpPr>
          <p:cNvPr id="51" name="Google Shape;51;g77535ef8ab_0_29"/>
          <p:cNvSpPr txBox="1"/>
          <p:nvPr>
            <p:ph type="title"/>
          </p:nvPr>
        </p:nvSpPr>
        <p:spPr>
          <a:xfrm>
            <a:off x="456605" y="68461"/>
            <a:ext cx="8229600" cy="1131000"/>
          </a:xfrm>
          <a:prstGeom prst="rect">
            <a:avLst/>
          </a:prstGeom>
          <a:noFill/>
          <a:ln>
            <a:noFill/>
          </a:ln>
        </p:spPr>
        <p:txBody>
          <a:bodyPr anchorCtr="0" anchor="ctr" bIns="45725" lIns="45725" spcFirstLastPara="1" rIns="45725" wrap="square" tIns="457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
        <p:nvSpPr>
          <p:cNvPr id="52" name="Google Shape;52;g77535ef8ab_0_29"/>
          <p:cNvSpPr txBox="1"/>
          <p:nvPr>
            <p:ph idx="1" type="body"/>
          </p:nvPr>
        </p:nvSpPr>
        <p:spPr>
          <a:xfrm>
            <a:off x="456605" y="1199554"/>
            <a:ext cx="8229600" cy="3943200"/>
          </a:xfrm>
          <a:prstGeom prst="rect">
            <a:avLst/>
          </a:prstGeom>
          <a:noFill/>
          <a:ln>
            <a:noFill/>
          </a:ln>
        </p:spPr>
        <p:txBody>
          <a:bodyPr anchorCtr="0" anchor="t" bIns="45725" lIns="45725" spcFirstLastPara="1" rIns="45725" wrap="square" tIns="45725">
            <a:noAutofit/>
          </a:bodyPr>
          <a:lstStyle>
            <a:lvl1pPr indent="-273050" lvl="0" marL="457200" rtl="0" algn="l">
              <a:lnSpc>
                <a:spcPct val="100000"/>
              </a:lnSpc>
              <a:spcBef>
                <a:spcPts val="800"/>
              </a:spcBef>
              <a:spcAft>
                <a:spcPts val="0"/>
              </a:spcAft>
              <a:buClr>
                <a:srgbClr val="262626"/>
              </a:buClr>
              <a:buSzPts val="700"/>
              <a:buChar char="●"/>
              <a:defRPr/>
            </a:lvl1pPr>
            <a:lvl2pPr indent="-273050" lvl="1" marL="914400" rtl="0" algn="l">
              <a:lnSpc>
                <a:spcPct val="100000"/>
              </a:lnSpc>
              <a:spcBef>
                <a:spcPts val="800"/>
              </a:spcBef>
              <a:spcAft>
                <a:spcPts val="0"/>
              </a:spcAft>
              <a:buClr>
                <a:srgbClr val="262626"/>
              </a:buClr>
              <a:buSzPts val="700"/>
              <a:buChar char="○"/>
              <a:defRPr/>
            </a:lvl2pPr>
            <a:lvl3pPr indent="-273050" lvl="2" marL="1371600" rtl="0" algn="l">
              <a:lnSpc>
                <a:spcPct val="100000"/>
              </a:lnSpc>
              <a:spcBef>
                <a:spcPts val="800"/>
              </a:spcBef>
              <a:spcAft>
                <a:spcPts val="0"/>
              </a:spcAft>
              <a:buClr>
                <a:srgbClr val="262626"/>
              </a:buClr>
              <a:buSzPts val="700"/>
              <a:buChar char="■"/>
              <a:defRPr/>
            </a:lvl3pPr>
            <a:lvl4pPr indent="-273050" lvl="3" marL="1828800" rtl="0" algn="l">
              <a:lnSpc>
                <a:spcPct val="100000"/>
              </a:lnSpc>
              <a:spcBef>
                <a:spcPts val="800"/>
              </a:spcBef>
              <a:spcAft>
                <a:spcPts val="0"/>
              </a:spcAft>
              <a:buClr>
                <a:srgbClr val="262626"/>
              </a:buClr>
              <a:buSzPts val="700"/>
              <a:buChar char="●"/>
              <a:defRPr/>
            </a:lvl4pPr>
            <a:lvl5pPr indent="-273050" lvl="4" marL="2286000" rtl="0" algn="l">
              <a:lnSpc>
                <a:spcPct val="100000"/>
              </a:lnSpc>
              <a:spcBef>
                <a:spcPts val="800"/>
              </a:spcBef>
              <a:spcAft>
                <a:spcPts val="0"/>
              </a:spcAft>
              <a:buClr>
                <a:srgbClr val="262626"/>
              </a:buClr>
              <a:buSzPts val="700"/>
              <a:buChar char="○"/>
              <a:defRPr/>
            </a:lvl5pPr>
            <a:lvl6pPr indent="-273050" lvl="5" marL="2743200" rtl="0" algn="l">
              <a:lnSpc>
                <a:spcPct val="100000"/>
              </a:lnSpc>
              <a:spcBef>
                <a:spcPts val="800"/>
              </a:spcBef>
              <a:spcAft>
                <a:spcPts val="0"/>
              </a:spcAft>
              <a:buClr>
                <a:srgbClr val="262626"/>
              </a:buClr>
              <a:buSzPts val="700"/>
              <a:buChar char="■"/>
              <a:defRPr/>
            </a:lvl6pPr>
            <a:lvl7pPr indent="-273050" lvl="6" marL="3200400" rtl="0" algn="l">
              <a:lnSpc>
                <a:spcPct val="100000"/>
              </a:lnSpc>
              <a:spcBef>
                <a:spcPts val="800"/>
              </a:spcBef>
              <a:spcAft>
                <a:spcPts val="0"/>
              </a:spcAft>
              <a:buClr>
                <a:srgbClr val="262626"/>
              </a:buClr>
              <a:buSzPts val="700"/>
              <a:buChar char="●"/>
              <a:defRPr/>
            </a:lvl7pPr>
            <a:lvl8pPr indent="-273050" lvl="7" marL="3657600" rtl="0" algn="l">
              <a:lnSpc>
                <a:spcPct val="100000"/>
              </a:lnSpc>
              <a:spcBef>
                <a:spcPts val="800"/>
              </a:spcBef>
              <a:spcAft>
                <a:spcPts val="0"/>
              </a:spcAft>
              <a:buClr>
                <a:srgbClr val="262626"/>
              </a:buClr>
              <a:buSzPts val="700"/>
              <a:buChar char="○"/>
              <a:defRPr/>
            </a:lvl8pPr>
            <a:lvl9pPr indent="-273050" lvl="8" marL="4114800" rtl="0" algn="l">
              <a:lnSpc>
                <a:spcPct val="100000"/>
              </a:lnSpc>
              <a:spcBef>
                <a:spcPts val="800"/>
              </a:spcBef>
              <a:spcAft>
                <a:spcPts val="0"/>
              </a:spcAft>
              <a:buClr>
                <a:srgbClr val="262626"/>
              </a:buClr>
              <a:buSzPts val="700"/>
              <a:buChar char="■"/>
              <a:defRPr/>
            </a:lvl9pPr>
          </a:lstStyle>
          <a:p/>
        </p:txBody>
      </p:sp>
      <p:sp>
        <p:nvSpPr>
          <p:cNvPr id="53" name="Google Shape;53;g77535ef8ab_0_29"/>
          <p:cNvSpPr txBox="1"/>
          <p:nvPr>
            <p:ph idx="10" type="dt"/>
          </p:nvPr>
        </p:nvSpPr>
        <p:spPr>
          <a:xfrm>
            <a:off x="0" y="0"/>
            <a:ext cx="1125000" cy="1125000"/>
          </a:xfrm>
          <a:prstGeom prst="rect">
            <a:avLst/>
          </a:prstGeom>
          <a:noFill/>
          <a:ln>
            <a:noFill/>
          </a:ln>
        </p:spPr>
        <p:txBody>
          <a:bodyPr anchorCtr="0" anchor="t" bIns="17150" lIns="34275" spcFirstLastPara="1" rIns="34275" wrap="square" tIns="17150">
            <a:noAutofit/>
          </a:bodyPr>
          <a:lstStyle>
            <a:lvl1pPr lvl="0" marR="0" rtl="0" algn="ctr">
              <a:lnSpc>
                <a:spcPct val="100000"/>
              </a:lnSpc>
              <a:spcBef>
                <a:spcPts val="0"/>
              </a:spcBef>
              <a:spcAft>
                <a:spcPts val="0"/>
              </a:spcAft>
              <a:buSzPts val="500"/>
              <a:buNone/>
              <a:defRPr b="1" i="0" sz="1200" u="non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9pPr>
          </a:lstStyle>
          <a:p/>
        </p:txBody>
      </p:sp>
      <p:sp>
        <p:nvSpPr>
          <p:cNvPr id="54" name="Google Shape;54;g77535ef8ab_0_29"/>
          <p:cNvSpPr txBox="1"/>
          <p:nvPr>
            <p:ph idx="11" type="ftr"/>
          </p:nvPr>
        </p:nvSpPr>
        <p:spPr>
          <a:xfrm>
            <a:off x="0" y="0"/>
            <a:ext cx="1125000" cy="1125000"/>
          </a:xfrm>
          <a:prstGeom prst="rect">
            <a:avLst/>
          </a:prstGeom>
          <a:noFill/>
          <a:ln>
            <a:noFill/>
          </a:ln>
        </p:spPr>
        <p:txBody>
          <a:bodyPr anchorCtr="0" anchor="t" bIns="17150" lIns="34275" spcFirstLastPara="1" rIns="34275" wrap="square" tIns="17150">
            <a:noAutofit/>
          </a:bodyPr>
          <a:lstStyle>
            <a:lvl1pPr lvl="0" marR="0" rtl="0" algn="ctr">
              <a:lnSpc>
                <a:spcPct val="100000"/>
              </a:lnSpc>
              <a:spcBef>
                <a:spcPts val="0"/>
              </a:spcBef>
              <a:spcAft>
                <a:spcPts val="0"/>
              </a:spcAft>
              <a:buSzPts val="500"/>
              <a:buNone/>
              <a:defRPr b="1" i="0" sz="1200" u="non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9pPr>
          </a:lstStyle>
          <a:p/>
        </p:txBody>
      </p:sp>
      <p:sp>
        <p:nvSpPr>
          <p:cNvPr id="55" name="Google Shape;55;g77535ef8ab_0_29"/>
          <p:cNvSpPr txBox="1"/>
          <p:nvPr>
            <p:ph idx="12" type="sldNum"/>
          </p:nvPr>
        </p:nvSpPr>
        <p:spPr>
          <a:xfrm>
            <a:off x="8788003" y="4741664"/>
            <a:ext cx="265500" cy="272700"/>
          </a:xfrm>
          <a:prstGeom prst="rect">
            <a:avLst/>
          </a:prstGeom>
          <a:noFill/>
          <a:ln>
            <a:noFill/>
          </a:ln>
        </p:spPr>
        <p:txBody>
          <a:bodyPr anchorCtr="0" anchor="ctr" bIns="45725" lIns="45725" spcFirstLastPara="1" rIns="45725" wrap="square" tIns="45725">
            <a:noAutofit/>
          </a:bodyPr>
          <a:lstStyle>
            <a:lvl1pPr indent="0" lvl="0"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1pPr>
            <a:lvl2pPr indent="0" lvl="1"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2pPr>
            <a:lvl3pPr indent="0" lvl="2"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3pPr>
            <a:lvl4pPr indent="0" lvl="3"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4pPr>
            <a:lvl5pPr indent="0" lvl="4"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5pPr>
            <a:lvl6pPr indent="0" lvl="5"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6pPr>
            <a:lvl7pPr indent="0" lvl="6"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7pPr>
            <a:lvl8pPr indent="0" lvl="7"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8pPr>
            <a:lvl9pPr indent="0" lvl="8"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9pPr>
          </a:lstStyle>
          <a:p>
            <a:pPr indent="0" lvl="0" marL="0" rtl="0" algn="ctr">
              <a:spcBef>
                <a:spcPts val="0"/>
              </a:spcBef>
              <a:spcAft>
                <a:spcPts val="0"/>
              </a:spcAft>
              <a:buNone/>
            </a:pPr>
            <a:fld id="{00000000-1234-1234-1234-123412341234}" type="slidenum">
              <a:rPr lang="nl-NL"/>
              <a:t>‹#›</a:t>
            </a:fld>
            <a:endParaRPr>
              <a:solidFill>
                <a:srgbClr val="585858"/>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1">
  <p:cSld name="TITLE_AND_BODY_2">
    <p:spTree>
      <p:nvGrpSpPr>
        <p:cNvPr id="56" name="Shape 56"/>
        <p:cNvGrpSpPr/>
        <p:nvPr/>
      </p:nvGrpSpPr>
      <p:grpSpPr>
        <a:xfrm>
          <a:off x="0" y="0"/>
          <a:ext cx="0" cy="0"/>
          <a:chOff x="0" y="0"/>
          <a:chExt cx="0" cy="0"/>
        </a:xfrm>
      </p:grpSpPr>
      <p:sp>
        <p:nvSpPr>
          <p:cNvPr id="57" name="Google Shape;57;g77535ef8ab_0_62"/>
          <p:cNvSpPr txBox="1"/>
          <p:nvPr>
            <p:ph type="title"/>
          </p:nvPr>
        </p:nvSpPr>
        <p:spPr>
          <a:xfrm>
            <a:off x="456605" y="68461"/>
            <a:ext cx="8229600" cy="1131000"/>
          </a:xfrm>
          <a:prstGeom prst="rect">
            <a:avLst/>
          </a:prstGeom>
          <a:noFill/>
          <a:ln>
            <a:noFill/>
          </a:ln>
        </p:spPr>
        <p:txBody>
          <a:bodyPr anchorCtr="0" anchor="ctr" bIns="45725" lIns="45725" spcFirstLastPara="1" rIns="45725" wrap="square" tIns="457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
        <p:nvSpPr>
          <p:cNvPr id="58" name="Google Shape;58;g77535ef8ab_0_62"/>
          <p:cNvSpPr txBox="1"/>
          <p:nvPr>
            <p:ph idx="1" type="body"/>
          </p:nvPr>
        </p:nvSpPr>
        <p:spPr>
          <a:xfrm>
            <a:off x="456605" y="1199554"/>
            <a:ext cx="8229600" cy="3943200"/>
          </a:xfrm>
          <a:prstGeom prst="rect">
            <a:avLst/>
          </a:prstGeom>
          <a:noFill/>
          <a:ln>
            <a:noFill/>
          </a:ln>
        </p:spPr>
        <p:txBody>
          <a:bodyPr anchorCtr="0" anchor="t" bIns="45725" lIns="45725" spcFirstLastPara="1" rIns="45725" wrap="square" tIns="45725">
            <a:noAutofit/>
          </a:bodyPr>
          <a:lstStyle>
            <a:lvl1pPr indent="-273050" lvl="0" marL="457200" rtl="0" algn="l">
              <a:lnSpc>
                <a:spcPct val="100000"/>
              </a:lnSpc>
              <a:spcBef>
                <a:spcPts val="800"/>
              </a:spcBef>
              <a:spcAft>
                <a:spcPts val="0"/>
              </a:spcAft>
              <a:buClr>
                <a:srgbClr val="262626"/>
              </a:buClr>
              <a:buSzPts val="700"/>
              <a:buChar char="●"/>
              <a:defRPr/>
            </a:lvl1pPr>
            <a:lvl2pPr indent="-273050" lvl="1" marL="914400" rtl="0" algn="l">
              <a:lnSpc>
                <a:spcPct val="100000"/>
              </a:lnSpc>
              <a:spcBef>
                <a:spcPts val="800"/>
              </a:spcBef>
              <a:spcAft>
                <a:spcPts val="0"/>
              </a:spcAft>
              <a:buClr>
                <a:srgbClr val="262626"/>
              </a:buClr>
              <a:buSzPts val="700"/>
              <a:buChar char="○"/>
              <a:defRPr/>
            </a:lvl2pPr>
            <a:lvl3pPr indent="-273050" lvl="2" marL="1371600" rtl="0" algn="l">
              <a:lnSpc>
                <a:spcPct val="100000"/>
              </a:lnSpc>
              <a:spcBef>
                <a:spcPts val="800"/>
              </a:spcBef>
              <a:spcAft>
                <a:spcPts val="0"/>
              </a:spcAft>
              <a:buClr>
                <a:srgbClr val="262626"/>
              </a:buClr>
              <a:buSzPts val="700"/>
              <a:buChar char="■"/>
              <a:defRPr/>
            </a:lvl3pPr>
            <a:lvl4pPr indent="-273050" lvl="3" marL="1828800" rtl="0" algn="l">
              <a:lnSpc>
                <a:spcPct val="100000"/>
              </a:lnSpc>
              <a:spcBef>
                <a:spcPts val="800"/>
              </a:spcBef>
              <a:spcAft>
                <a:spcPts val="0"/>
              </a:spcAft>
              <a:buClr>
                <a:srgbClr val="262626"/>
              </a:buClr>
              <a:buSzPts val="700"/>
              <a:buChar char="●"/>
              <a:defRPr/>
            </a:lvl4pPr>
            <a:lvl5pPr indent="-273050" lvl="4" marL="2286000" rtl="0" algn="l">
              <a:lnSpc>
                <a:spcPct val="100000"/>
              </a:lnSpc>
              <a:spcBef>
                <a:spcPts val="800"/>
              </a:spcBef>
              <a:spcAft>
                <a:spcPts val="0"/>
              </a:spcAft>
              <a:buClr>
                <a:srgbClr val="262626"/>
              </a:buClr>
              <a:buSzPts val="700"/>
              <a:buChar char="○"/>
              <a:defRPr/>
            </a:lvl5pPr>
            <a:lvl6pPr indent="-273050" lvl="5" marL="2743200" rtl="0" algn="l">
              <a:lnSpc>
                <a:spcPct val="100000"/>
              </a:lnSpc>
              <a:spcBef>
                <a:spcPts val="800"/>
              </a:spcBef>
              <a:spcAft>
                <a:spcPts val="0"/>
              </a:spcAft>
              <a:buClr>
                <a:srgbClr val="262626"/>
              </a:buClr>
              <a:buSzPts val="700"/>
              <a:buChar char="■"/>
              <a:defRPr/>
            </a:lvl6pPr>
            <a:lvl7pPr indent="-273050" lvl="6" marL="3200400" rtl="0" algn="l">
              <a:lnSpc>
                <a:spcPct val="100000"/>
              </a:lnSpc>
              <a:spcBef>
                <a:spcPts val="800"/>
              </a:spcBef>
              <a:spcAft>
                <a:spcPts val="0"/>
              </a:spcAft>
              <a:buClr>
                <a:srgbClr val="262626"/>
              </a:buClr>
              <a:buSzPts val="700"/>
              <a:buChar char="●"/>
              <a:defRPr/>
            </a:lvl7pPr>
            <a:lvl8pPr indent="-273050" lvl="7" marL="3657600" rtl="0" algn="l">
              <a:lnSpc>
                <a:spcPct val="100000"/>
              </a:lnSpc>
              <a:spcBef>
                <a:spcPts val="800"/>
              </a:spcBef>
              <a:spcAft>
                <a:spcPts val="0"/>
              </a:spcAft>
              <a:buClr>
                <a:srgbClr val="262626"/>
              </a:buClr>
              <a:buSzPts val="700"/>
              <a:buChar char="○"/>
              <a:defRPr/>
            </a:lvl8pPr>
            <a:lvl9pPr indent="-273050" lvl="8" marL="4114800" rtl="0" algn="l">
              <a:lnSpc>
                <a:spcPct val="100000"/>
              </a:lnSpc>
              <a:spcBef>
                <a:spcPts val="800"/>
              </a:spcBef>
              <a:spcAft>
                <a:spcPts val="0"/>
              </a:spcAft>
              <a:buClr>
                <a:srgbClr val="262626"/>
              </a:buClr>
              <a:buSzPts val="700"/>
              <a:buChar char="■"/>
              <a:defRPr/>
            </a:lvl9pPr>
          </a:lstStyle>
          <a:p/>
        </p:txBody>
      </p:sp>
      <p:sp>
        <p:nvSpPr>
          <p:cNvPr id="59" name="Google Shape;59;g77535ef8ab_0_62"/>
          <p:cNvSpPr txBox="1"/>
          <p:nvPr>
            <p:ph idx="10" type="dt"/>
          </p:nvPr>
        </p:nvSpPr>
        <p:spPr>
          <a:xfrm>
            <a:off x="0" y="0"/>
            <a:ext cx="1125000" cy="1125000"/>
          </a:xfrm>
          <a:prstGeom prst="rect">
            <a:avLst/>
          </a:prstGeom>
          <a:noFill/>
          <a:ln>
            <a:noFill/>
          </a:ln>
        </p:spPr>
        <p:txBody>
          <a:bodyPr anchorCtr="0" anchor="t" bIns="17150" lIns="34275" spcFirstLastPara="1" rIns="34275" wrap="square" tIns="17150">
            <a:noAutofit/>
          </a:bodyPr>
          <a:lstStyle>
            <a:lvl1pPr lvl="0" marR="0" rtl="0" algn="ctr">
              <a:lnSpc>
                <a:spcPct val="100000"/>
              </a:lnSpc>
              <a:spcBef>
                <a:spcPts val="0"/>
              </a:spcBef>
              <a:spcAft>
                <a:spcPts val="0"/>
              </a:spcAft>
              <a:buSzPts val="500"/>
              <a:buNone/>
              <a:defRPr b="1" i="0" sz="1200" u="non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9pPr>
          </a:lstStyle>
          <a:p/>
        </p:txBody>
      </p:sp>
      <p:sp>
        <p:nvSpPr>
          <p:cNvPr id="60" name="Google Shape;60;g77535ef8ab_0_62"/>
          <p:cNvSpPr txBox="1"/>
          <p:nvPr>
            <p:ph idx="11" type="ftr"/>
          </p:nvPr>
        </p:nvSpPr>
        <p:spPr>
          <a:xfrm>
            <a:off x="0" y="0"/>
            <a:ext cx="1125000" cy="1125000"/>
          </a:xfrm>
          <a:prstGeom prst="rect">
            <a:avLst/>
          </a:prstGeom>
          <a:noFill/>
          <a:ln>
            <a:noFill/>
          </a:ln>
        </p:spPr>
        <p:txBody>
          <a:bodyPr anchorCtr="0" anchor="t" bIns="17150" lIns="34275" spcFirstLastPara="1" rIns="34275" wrap="square" tIns="17150">
            <a:noAutofit/>
          </a:bodyPr>
          <a:lstStyle>
            <a:lvl1pPr lvl="0" marR="0" rtl="0" algn="ctr">
              <a:lnSpc>
                <a:spcPct val="100000"/>
              </a:lnSpc>
              <a:spcBef>
                <a:spcPts val="0"/>
              </a:spcBef>
              <a:spcAft>
                <a:spcPts val="0"/>
              </a:spcAft>
              <a:buSzPts val="500"/>
              <a:buNone/>
              <a:defRPr b="1" i="0" sz="1200" u="non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9pPr>
          </a:lstStyle>
          <a:p/>
        </p:txBody>
      </p:sp>
      <p:sp>
        <p:nvSpPr>
          <p:cNvPr id="61" name="Google Shape;61;g77535ef8ab_0_62"/>
          <p:cNvSpPr txBox="1"/>
          <p:nvPr>
            <p:ph idx="12" type="sldNum"/>
          </p:nvPr>
        </p:nvSpPr>
        <p:spPr>
          <a:xfrm>
            <a:off x="8788003" y="4741664"/>
            <a:ext cx="265500" cy="272700"/>
          </a:xfrm>
          <a:prstGeom prst="rect">
            <a:avLst/>
          </a:prstGeom>
          <a:noFill/>
          <a:ln>
            <a:noFill/>
          </a:ln>
        </p:spPr>
        <p:txBody>
          <a:bodyPr anchorCtr="0" anchor="ctr" bIns="45725" lIns="45725" spcFirstLastPara="1" rIns="45725" wrap="square" tIns="45725">
            <a:noAutofit/>
          </a:bodyPr>
          <a:lstStyle>
            <a:lvl1pPr indent="0" lvl="0"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1pPr>
            <a:lvl2pPr indent="0" lvl="1"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2pPr>
            <a:lvl3pPr indent="0" lvl="2"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3pPr>
            <a:lvl4pPr indent="0" lvl="3"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4pPr>
            <a:lvl5pPr indent="0" lvl="4"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5pPr>
            <a:lvl6pPr indent="0" lvl="5"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6pPr>
            <a:lvl7pPr indent="0" lvl="6"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7pPr>
            <a:lvl8pPr indent="0" lvl="7"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8pPr>
            <a:lvl9pPr indent="0" lvl="8"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9pPr>
          </a:lstStyle>
          <a:p>
            <a:pPr indent="0" lvl="0" marL="0" rtl="0" algn="ctr">
              <a:spcBef>
                <a:spcPts val="0"/>
              </a:spcBef>
              <a:spcAft>
                <a:spcPts val="0"/>
              </a:spcAft>
              <a:buNone/>
            </a:pPr>
            <a:fld id="{00000000-1234-1234-1234-123412341234}" type="slidenum">
              <a:rPr lang="nl-NL"/>
              <a:t>‹#›</a:t>
            </a:fld>
            <a:endParaRPr>
              <a:solidFill>
                <a:srgbClr val="585858"/>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2">
  <p:cSld name="TITLE_AND_BODY_3">
    <p:spTree>
      <p:nvGrpSpPr>
        <p:cNvPr id="62" name="Shape 62"/>
        <p:cNvGrpSpPr/>
        <p:nvPr/>
      </p:nvGrpSpPr>
      <p:grpSpPr>
        <a:xfrm>
          <a:off x="0" y="0"/>
          <a:ext cx="0" cy="0"/>
          <a:chOff x="0" y="0"/>
          <a:chExt cx="0" cy="0"/>
        </a:xfrm>
      </p:grpSpPr>
      <p:sp>
        <p:nvSpPr>
          <p:cNvPr id="63" name="Google Shape;63;g77535ef8ab_0_110"/>
          <p:cNvSpPr txBox="1"/>
          <p:nvPr>
            <p:ph type="title"/>
          </p:nvPr>
        </p:nvSpPr>
        <p:spPr>
          <a:xfrm>
            <a:off x="456605" y="68461"/>
            <a:ext cx="8229600" cy="1131000"/>
          </a:xfrm>
          <a:prstGeom prst="rect">
            <a:avLst/>
          </a:prstGeom>
          <a:noFill/>
          <a:ln>
            <a:noFill/>
          </a:ln>
        </p:spPr>
        <p:txBody>
          <a:bodyPr anchorCtr="0" anchor="ctr" bIns="45725" lIns="45725" spcFirstLastPara="1" rIns="45725" wrap="square" tIns="457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
        <p:nvSpPr>
          <p:cNvPr id="64" name="Google Shape;64;g77535ef8ab_0_110"/>
          <p:cNvSpPr txBox="1"/>
          <p:nvPr>
            <p:ph idx="1" type="body"/>
          </p:nvPr>
        </p:nvSpPr>
        <p:spPr>
          <a:xfrm>
            <a:off x="456605" y="1199554"/>
            <a:ext cx="8229600" cy="3943200"/>
          </a:xfrm>
          <a:prstGeom prst="rect">
            <a:avLst/>
          </a:prstGeom>
          <a:noFill/>
          <a:ln>
            <a:noFill/>
          </a:ln>
        </p:spPr>
        <p:txBody>
          <a:bodyPr anchorCtr="0" anchor="t" bIns="45725" lIns="45725" spcFirstLastPara="1" rIns="45725" wrap="square" tIns="45725">
            <a:noAutofit/>
          </a:bodyPr>
          <a:lstStyle>
            <a:lvl1pPr indent="-273050" lvl="0" marL="457200" rtl="0" algn="l">
              <a:lnSpc>
                <a:spcPct val="100000"/>
              </a:lnSpc>
              <a:spcBef>
                <a:spcPts val="800"/>
              </a:spcBef>
              <a:spcAft>
                <a:spcPts val="0"/>
              </a:spcAft>
              <a:buClr>
                <a:srgbClr val="262626"/>
              </a:buClr>
              <a:buSzPts val="700"/>
              <a:buChar char="●"/>
              <a:defRPr/>
            </a:lvl1pPr>
            <a:lvl2pPr indent="-273050" lvl="1" marL="914400" rtl="0" algn="l">
              <a:lnSpc>
                <a:spcPct val="100000"/>
              </a:lnSpc>
              <a:spcBef>
                <a:spcPts val="800"/>
              </a:spcBef>
              <a:spcAft>
                <a:spcPts val="0"/>
              </a:spcAft>
              <a:buClr>
                <a:srgbClr val="262626"/>
              </a:buClr>
              <a:buSzPts val="700"/>
              <a:buChar char="○"/>
              <a:defRPr/>
            </a:lvl2pPr>
            <a:lvl3pPr indent="-273050" lvl="2" marL="1371600" rtl="0" algn="l">
              <a:lnSpc>
                <a:spcPct val="100000"/>
              </a:lnSpc>
              <a:spcBef>
                <a:spcPts val="800"/>
              </a:spcBef>
              <a:spcAft>
                <a:spcPts val="0"/>
              </a:spcAft>
              <a:buClr>
                <a:srgbClr val="262626"/>
              </a:buClr>
              <a:buSzPts val="700"/>
              <a:buChar char="■"/>
              <a:defRPr/>
            </a:lvl3pPr>
            <a:lvl4pPr indent="-273050" lvl="3" marL="1828800" rtl="0" algn="l">
              <a:lnSpc>
                <a:spcPct val="100000"/>
              </a:lnSpc>
              <a:spcBef>
                <a:spcPts val="800"/>
              </a:spcBef>
              <a:spcAft>
                <a:spcPts val="0"/>
              </a:spcAft>
              <a:buClr>
                <a:srgbClr val="262626"/>
              </a:buClr>
              <a:buSzPts val="700"/>
              <a:buChar char="●"/>
              <a:defRPr/>
            </a:lvl4pPr>
            <a:lvl5pPr indent="-273050" lvl="4" marL="2286000" rtl="0" algn="l">
              <a:lnSpc>
                <a:spcPct val="100000"/>
              </a:lnSpc>
              <a:spcBef>
                <a:spcPts val="800"/>
              </a:spcBef>
              <a:spcAft>
                <a:spcPts val="0"/>
              </a:spcAft>
              <a:buClr>
                <a:srgbClr val="262626"/>
              </a:buClr>
              <a:buSzPts val="700"/>
              <a:buChar char="○"/>
              <a:defRPr/>
            </a:lvl5pPr>
            <a:lvl6pPr indent="-273050" lvl="5" marL="2743200" rtl="0" algn="l">
              <a:lnSpc>
                <a:spcPct val="100000"/>
              </a:lnSpc>
              <a:spcBef>
                <a:spcPts val="800"/>
              </a:spcBef>
              <a:spcAft>
                <a:spcPts val="0"/>
              </a:spcAft>
              <a:buClr>
                <a:srgbClr val="262626"/>
              </a:buClr>
              <a:buSzPts val="700"/>
              <a:buChar char="■"/>
              <a:defRPr/>
            </a:lvl6pPr>
            <a:lvl7pPr indent="-273050" lvl="6" marL="3200400" rtl="0" algn="l">
              <a:lnSpc>
                <a:spcPct val="100000"/>
              </a:lnSpc>
              <a:spcBef>
                <a:spcPts val="800"/>
              </a:spcBef>
              <a:spcAft>
                <a:spcPts val="0"/>
              </a:spcAft>
              <a:buClr>
                <a:srgbClr val="262626"/>
              </a:buClr>
              <a:buSzPts val="700"/>
              <a:buChar char="●"/>
              <a:defRPr/>
            </a:lvl7pPr>
            <a:lvl8pPr indent="-273050" lvl="7" marL="3657600" rtl="0" algn="l">
              <a:lnSpc>
                <a:spcPct val="100000"/>
              </a:lnSpc>
              <a:spcBef>
                <a:spcPts val="800"/>
              </a:spcBef>
              <a:spcAft>
                <a:spcPts val="0"/>
              </a:spcAft>
              <a:buClr>
                <a:srgbClr val="262626"/>
              </a:buClr>
              <a:buSzPts val="700"/>
              <a:buChar char="○"/>
              <a:defRPr/>
            </a:lvl8pPr>
            <a:lvl9pPr indent="-273050" lvl="8" marL="4114800" rtl="0" algn="l">
              <a:lnSpc>
                <a:spcPct val="100000"/>
              </a:lnSpc>
              <a:spcBef>
                <a:spcPts val="800"/>
              </a:spcBef>
              <a:spcAft>
                <a:spcPts val="0"/>
              </a:spcAft>
              <a:buClr>
                <a:srgbClr val="262626"/>
              </a:buClr>
              <a:buSzPts val="700"/>
              <a:buChar char="■"/>
              <a:defRPr/>
            </a:lvl9pPr>
          </a:lstStyle>
          <a:p/>
        </p:txBody>
      </p:sp>
      <p:sp>
        <p:nvSpPr>
          <p:cNvPr id="65" name="Google Shape;65;g77535ef8ab_0_110"/>
          <p:cNvSpPr txBox="1"/>
          <p:nvPr>
            <p:ph idx="10" type="dt"/>
          </p:nvPr>
        </p:nvSpPr>
        <p:spPr>
          <a:xfrm>
            <a:off x="0" y="0"/>
            <a:ext cx="1125000" cy="1125000"/>
          </a:xfrm>
          <a:prstGeom prst="rect">
            <a:avLst/>
          </a:prstGeom>
          <a:noFill/>
          <a:ln>
            <a:noFill/>
          </a:ln>
        </p:spPr>
        <p:txBody>
          <a:bodyPr anchorCtr="0" anchor="t" bIns="17150" lIns="34275" spcFirstLastPara="1" rIns="34275" wrap="square" tIns="17150">
            <a:noAutofit/>
          </a:bodyPr>
          <a:lstStyle>
            <a:lvl1pPr lvl="0" marR="0" rtl="0" algn="ctr">
              <a:lnSpc>
                <a:spcPct val="100000"/>
              </a:lnSpc>
              <a:spcBef>
                <a:spcPts val="0"/>
              </a:spcBef>
              <a:spcAft>
                <a:spcPts val="0"/>
              </a:spcAft>
              <a:buSzPts val="500"/>
              <a:buNone/>
              <a:defRPr b="1" i="0" sz="1200" u="non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9pPr>
          </a:lstStyle>
          <a:p/>
        </p:txBody>
      </p:sp>
      <p:sp>
        <p:nvSpPr>
          <p:cNvPr id="66" name="Google Shape;66;g77535ef8ab_0_110"/>
          <p:cNvSpPr txBox="1"/>
          <p:nvPr>
            <p:ph idx="11" type="ftr"/>
          </p:nvPr>
        </p:nvSpPr>
        <p:spPr>
          <a:xfrm>
            <a:off x="0" y="0"/>
            <a:ext cx="1125000" cy="1125000"/>
          </a:xfrm>
          <a:prstGeom prst="rect">
            <a:avLst/>
          </a:prstGeom>
          <a:noFill/>
          <a:ln>
            <a:noFill/>
          </a:ln>
        </p:spPr>
        <p:txBody>
          <a:bodyPr anchorCtr="0" anchor="t" bIns="17150" lIns="34275" spcFirstLastPara="1" rIns="34275" wrap="square" tIns="17150">
            <a:noAutofit/>
          </a:bodyPr>
          <a:lstStyle>
            <a:lvl1pPr lvl="0" marR="0" rtl="0" algn="ctr">
              <a:lnSpc>
                <a:spcPct val="100000"/>
              </a:lnSpc>
              <a:spcBef>
                <a:spcPts val="0"/>
              </a:spcBef>
              <a:spcAft>
                <a:spcPts val="0"/>
              </a:spcAft>
              <a:buSzPts val="500"/>
              <a:buNone/>
              <a:defRPr b="1" i="0" sz="1200" u="non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9pPr>
          </a:lstStyle>
          <a:p/>
        </p:txBody>
      </p:sp>
      <p:sp>
        <p:nvSpPr>
          <p:cNvPr id="67" name="Google Shape;67;g77535ef8ab_0_110"/>
          <p:cNvSpPr txBox="1"/>
          <p:nvPr>
            <p:ph idx="12" type="sldNum"/>
          </p:nvPr>
        </p:nvSpPr>
        <p:spPr>
          <a:xfrm>
            <a:off x="8788003" y="4741664"/>
            <a:ext cx="265500" cy="272700"/>
          </a:xfrm>
          <a:prstGeom prst="rect">
            <a:avLst/>
          </a:prstGeom>
          <a:noFill/>
          <a:ln>
            <a:noFill/>
          </a:ln>
        </p:spPr>
        <p:txBody>
          <a:bodyPr anchorCtr="0" anchor="ctr" bIns="45725" lIns="45725" spcFirstLastPara="1" rIns="45725" wrap="square" tIns="45725">
            <a:noAutofit/>
          </a:bodyPr>
          <a:lstStyle>
            <a:lvl1pPr indent="0" lvl="0"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1pPr>
            <a:lvl2pPr indent="0" lvl="1"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2pPr>
            <a:lvl3pPr indent="0" lvl="2"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3pPr>
            <a:lvl4pPr indent="0" lvl="3"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4pPr>
            <a:lvl5pPr indent="0" lvl="4"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5pPr>
            <a:lvl6pPr indent="0" lvl="5"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6pPr>
            <a:lvl7pPr indent="0" lvl="6"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7pPr>
            <a:lvl8pPr indent="0" lvl="7"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8pPr>
            <a:lvl9pPr indent="0" lvl="8"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9pPr>
          </a:lstStyle>
          <a:p>
            <a:pPr indent="0" lvl="0" marL="0" rtl="0" algn="ctr">
              <a:spcBef>
                <a:spcPts val="0"/>
              </a:spcBef>
              <a:spcAft>
                <a:spcPts val="0"/>
              </a:spcAft>
              <a:buNone/>
            </a:pPr>
            <a:fld id="{00000000-1234-1234-1234-123412341234}" type="slidenum">
              <a:rPr lang="nl-NL"/>
              <a:t>‹#›</a:t>
            </a:fld>
            <a:endParaRPr>
              <a:solidFill>
                <a:srgbClr val="585858"/>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3">
  <p:cSld name="TITLE_AND_BODY_4">
    <p:spTree>
      <p:nvGrpSpPr>
        <p:cNvPr id="68" name="Shape 68"/>
        <p:cNvGrpSpPr/>
        <p:nvPr/>
      </p:nvGrpSpPr>
      <p:grpSpPr>
        <a:xfrm>
          <a:off x="0" y="0"/>
          <a:ext cx="0" cy="0"/>
          <a:chOff x="0" y="0"/>
          <a:chExt cx="0" cy="0"/>
        </a:xfrm>
      </p:grpSpPr>
      <p:sp>
        <p:nvSpPr>
          <p:cNvPr id="69" name="Google Shape;69;g77535ef8ab_0_142"/>
          <p:cNvSpPr txBox="1"/>
          <p:nvPr>
            <p:ph type="title"/>
          </p:nvPr>
        </p:nvSpPr>
        <p:spPr>
          <a:xfrm>
            <a:off x="456605" y="68461"/>
            <a:ext cx="8229600" cy="1131000"/>
          </a:xfrm>
          <a:prstGeom prst="rect">
            <a:avLst/>
          </a:prstGeom>
          <a:noFill/>
          <a:ln>
            <a:noFill/>
          </a:ln>
        </p:spPr>
        <p:txBody>
          <a:bodyPr anchorCtr="0" anchor="ctr" bIns="45725" lIns="45725" spcFirstLastPara="1" rIns="45725" wrap="square" tIns="457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
        <p:nvSpPr>
          <p:cNvPr id="70" name="Google Shape;70;g77535ef8ab_0_142"/>
          <p:cNvSpPr txBox="1"/>
          <p:nvPr>
            <p:ph idx="1" type="body"/>
          </p:nvPr>
        </p:nvSpPr>
        <p:spPr>
          <a:xfrm>
            <a:off x="456605" y="1199554"/>
            <a:ext cx="8229600" cy="3943200"/>
          </a:xfrm>
          <a:prstGeom prst="rect">
            <a:avLst/>
          </a:prstGeom>
          <a:noFill/>
          <a:ln>
            <a:noFill/>
          </a:ln>
        </p:spPr>
        <p:txBody>
          <a:bodyPr anchorCtr="0" anchor="t" bIns="45725" lIns="45725" spcFirstLastPara="1" rIns="45725" wrap="square" tIns="45725">
            <a:noAutofit/>
          </a:bodyPr>
          <a:lstStyle>
            <a:lvl1pPr indent="-273050" lvl="0" marL="457200" rtl="0" algn="l">
              <a:lnSpc>
                <a:spcPct val="100000"/>
              </a:lnSpc>
              <a:spcBef>
                <a:spcPts val="800"/>
              </a:spcBef>
              <a:spcAft>
                <a:spcPts val="0"/>
              </a:spcAft>
              <a:buClr>
                <a:srgbClr val="262626"/>
              </a:buClr>
              <a:buSzPts val="700"/>
              <a:buChar char="●"/>
              <a:defRPr/>
            </a:lvl1pPr>
            <a:lvl2pPr indent="-273050" lvl="1" marL="914400" rtl="0" algn="l">
              <a:lnSpc>
                <a:spcPct val="100000"/>
              </a:lnSpc>
              <a:spcBef>
                <a:spcPts val="800"/>
              </a:spcBef>
              <a:spcAft>
                <a:spcPts val="0"/>
              </a:spcAft>
              <a:buClr>
                <a:srgbClr val="262626"/>
              </a:buClr>
              <a:buSzPts val="700"/>
              <a:buChar char="○"/>
              <a:defRPr/>
            </a:lvl2pPr>
            <a:lvl3pPr indent="-273050" lvl="2" marL="1371600" rtl="0" algn="l">
              <a:lnSpc>
                <a:spcPct val="100000"/>
              </a:lnSpc>
              <a:spcBef>
                <a:spcPts val="800"/>
              </a:spcBef>
              <a:spcAft>
                <a:spcPts val="0"/>
              </a:spcAft>
              <a:buClr>
                <a:srgbClr val="262626"/>
              </a:buClr>
              <a:buSzPts val="700"/>
              <a:buChar char="■"/>
              <a:defRPr/>
            </a:lvl3pPr>
            <a:lvl4pPr indent="-273050" lvl="3" marL="1828800" rtl="0" algn="l">
              <a:lnSpc>
                <a:spcPct val="100000"/>
              </a:lnSpc>
              <a:spcBef>
                <a:spcPts val="800"/>
              </a:spcBef>
              <a:spcAft>
                <a:spcPts val="0"/>
              </a:spcAft>
              <a:buClr>
                <a:srgbClr val="262626"/>
              </a:buClr>
              <a:buSzPts val="700"/>
              <a:buChar char="●"/>
              <a:defRPr/>
            </a:lvl4pPr>
            <a:lvl5pPr indent="-273050" lvl="4" marL="2286000" rtl="0" algn="l">
              <a:lnSpc>
                <a:spcPct val="100000"/>
              </a:lnSpc>
              <a:spcBef>
                <a:spcPts val="800"/>
              </a:spcBef>
              <a:spcAft>
                <a:spcPts val="0"/>
              </a:spcAft>
              <a:buClr>
                <a:srgbClr val="262626"/>
              </a:buClr>
              <a:buSzPts val="700"/>
              <a:buChar char="○"/>
              <a:defRPr/>
            </a:lvl5pPr>
            <a:lvl6pPr indent="-273050" lvl="5" marL="2743200" rtl="0" algn="l">
              <a:lnSpc>
                <a:spcPct val="100000"/>
              </a:lnSpc>
              <a:spcBef>
                <a:spcPts val="800"/>
              </a:spcBef>
              <a:spcAft>
                <a:spcPts val="0"/>
              </a:spcAft>
              <a:buClr>
                <a:srgbClr val="262626"/>
              </a:buClr>
              <a:buSzPts val="700"/>
              <a:buChar char="■"/>
              <a:defRPr/>
            </a:lvl6pPr>
            <a:lvl7pPr indent="-273050" lvl="6" marL="3200400" rtl="0" algn="l">
              <a:lnSpc>
                <a:spcPct val="100000"/>
              </a:lnSpc>
              <a:spcBef>
                <a:spcPts val="800"/>
              </a:spcBef>
              <a:spcAft>
                <a:spcPts val="0"/>
              </a:spcAft>
              <a:buClr>
                <a:srgbClr val="262626"/>
              </a:buClr>
              <a:buSzPts val="700"/>
              <a:buChar char="●"/>
              <a:defRPr/>
            </a:lvl7pPr>
            <a:lvl8pPr indent="-273050" lvl="7" marL="3657600" rtl="0" algn="l">
              <a:lnSpc>
                <a:spcPct val="100000"/>
              </a:lnSpc>
              <a:spcBef>
                <a:spcPts val="800"/>
              </a:spcBef>
              <a:spcAft>
                <a:spcPts val="0"/>
              </a:spcAft>
              <a:buClr>
                <a:srgbClr val="262626"/>
              </a:buClr>
              <a:buSzPts val="700"/>
              <a:buChar char="○"/>
              <a:defRPr/>
            </a:lvl8pPr>
            <a:lvl9pPr indent="-273050" lvl="8" marL="4114800" rtl="0" algn="l">
              <a:lnSpc>
                <a:spcPct val="100000"/>
              </a:lnSpc>
              <a:spcBef>
                <a:spcPts val="800"/>
              </a:spcBef>
              <a:spcAft>
                <a:spcPts val="0"/>
              </a:spcAft>
              <a:buClr>
                <a:srgbClr val="262626"/>
              </a:buClr>
              <a:buSzPts val="700"/>
              <a:buChar char="■"/>
              <a:defRPr/>
            </a:lvl9pPr>
          </a:lstStyle>
          <a:p/>
        </p:txBody>
      </p:sp>
      <p:sp>
        <p:nvSpPr>
          <p:cNvPr id="71" name="Google Shape;71;g77535ef8ab_0_142"/>
          <p:cNvSpPr txBox="1"/>
          <p:nvPr>
            <p:ph idx="10" type="dt"/>
          </p:nvPr>
        </p:nvSpPr>
        <p:spPr>
          <a:xfrm>
            <a:off x="0" y="0"/>
            <a:ext cx="1125000" cy="1125000"/>
          </a:xfrm>
          <a:prstGeom prst="rect">
            <a:avLst/>
          </a:prstGeom>
          <a:noFill/>
          <a:ln>
            <a:noFill/>
          </a:ln>
        </p:spPr>
        <p:txBody>
          <a:bodyPr anchorCtr="0" anchor="t" bIns="17150" lIns="34275" spcFirstLastPara="1" rIns="34275" wrap="square" tIns="17150">
            <a:noAutofit/>
          </a:bodyPr>
          <a:lstStyle>
            <a:lvl1pPr lvl="0" marR="0" rtl="0" algn="ctr">
              <a:lnSpc>
                <a:spcPct val="100000"/>
              </a:lnSpc>
              <a:spcBef>
                <a:spcPts val="0"/>
              </a:spcBef>
              <a:spcAft>
                <a:spcPts val="0"/>
              </a:spcAft>
              <a:buSzPts val="500"/>
              <a:buNone/>
              <a:defRPr b="1" i="0" sz="1200" u="non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9pPr>
          </a:lstStyle>
          <a:p/>
        </p:txBody>
      </p:sp>
      <p:sp>
        <p:nvSpPr>
          <p:cNvPr id="72" name="Google Shape;72;g77535ef8ab_0_142"/>
          <p:cNvSpPr txBox="1"/>
          <p:nvPr>
            <p:ph idx="11" type="ftr"/>
          </p:nvPr>
        </p:nvSpPr>
        <p:spPr>
          <a:xfrm>
            <a:off x="0" y="0"/>
            <a:ext cx="1125000" cy="1125000"/>
          </a:xfrm>
          <a:prstGeom prst="rect">
            <a:avLst/>
          </a:prstGeom>
          <a:noFill/>
          <a:ln>
            <a:noFill/>
          </a:ln>
        </p:spPr>
        <p:txBody>
          <a:bodyPr anchorCtr="0" anchor="t" bIns="17150" lIns="34275" spcFirstLastPara="1" rIns="34275" wrap="square" tIns="17150">
            <a:noAutofit/>
          </a:bodyPr>
          <a:lstStyle>
            <a:lvl1pPr lvl="0" marR="0" rtl="0" algn="ctr">
              <a:lnSpc>
                <a:spcPct val="100000"/>
              </a:lnSpc>
              <a:spcBef>
                <a:spcPts val="0"/>
              </a:spcBef>
              <a:spcAft>
                <a:spcPts val="0"/>
              </a:spcAft>
              <a:buSzPts val="500"/>
              <a:buNone/>
              <a:defRPr b="1" i="0" sz="1200" u="non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9pPr>
          </a:lstStyle>
          <a:p/>
        </p:txBody>
      </p:sp>
      <p:sp>
        <p:nvSpPr>
          <p:cNvPr id="73" name="Google Shape;73;g77535ef8ab_0_142"/>
          <p:cNvSpPr txBox="1"/>
          <p:nvPr>
            <p:ph idx="12" type="sldNum"/>
          </p:nvPr>
        </p:nvSpPr>
        <p:spPr>
          <a:xfrm>
            <a:off x="8788003" y="4741664"/>
            <a:ext cx="265500" cy="272700"/>
          </a:xfrm>
          <a:prstGeom prst="rect">
            <a:avLst/>
          </a:prstGeom>
          <a:noFill/>
          <a:ln>
            <a:noFill/>
          </a:ln>
        </p:spPr>
        <p:txBody>
          <a:bodyPr anchorCtr="0" anchor="ctr" bIns="45725" lIns="45725" spcFirstLastPara="1" rIns="45725" wrap="square" tIns="45725">
            <a:noAutofit/>
          </a:bodyPr>
          <a:lstStyle>
            <a:lvl1pPr indent="0" lvl="0"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1pPr>
            <a:lvl2pPr indent="0" lvl="1"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2pPr>
            <a:lvl3pPr indent="0" lvl="2"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3pPr>
            <a:lvl4pPr indent="0" lvl="3"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4pPr>
            <a:lvl5pPr indent="0" lvl="4"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5pPr>
            <a:lvl6pPr indent="0" lvl="5"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6pPr>
            <a:lvl7pPr indent="0" lvl="6"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7pPr>
            <a:lvl8pPr indent="0" lvl="7"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8pPr>
            <a:lvl9pPr indent="0" lvl="8"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9pPr>
          </a:lstStyle>
          <a:p>
            <a:pPr indent="0" lvl="0" marL="0" rtl="0" algn="ctr">
              <a:spcBef>
                <a:spcPts val="0"/>
              </a:spcBef>
              <a:spcAft>
                <a:spcPts val="0"/>
              </a:spcAft>
              <a:buNone/>
            </a:pPr>
            <a:fld id="{00000000-1234-1234-1234-123412341234}" type="slidenum">
              <a:rPr lang="nl-NL"/>
              <a:t>‹#›</a:t>
            </a:fld>
            <a:endParaRPr>
              <a:solidFill>
                <a:srgbClr val="585858"/>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4">
  <p:cSld name="TITLE_AND_BODY_5">
    <p:spTree>
      <p:nvGrpSpPr>
        <p:cNvPr id="74" name="Shape 74"/>
        <p:cNvGrpSpPr/>
        <p:nvPr/>
      </p:nvGrpSpPr>
      <p:grpSpPr>
        <a:xfrm>
          <a:off x="0" y="0"/>
          <a:ext cx="0" cy="0"/>
          <a:chOff x="0" y="0"/>
          <a:chExt cx="0" cy="0"/>
        </a:xfrm>
      </p:grpSpPr>
      <p:sp>
        <p:nvSpPr>
          <p:cNvPr id="75" name="Google Shape;75;g77535ef8ab_0_175"/>
          <p:cNvSpPr txBox="1"/>
          <p:nvPr>
            <p:ph type="title"/>
          </p:nvPr>
        </p:nvSpPr>
        <p:spPr>
          <a:xfrm>
            <a:off x="456605" y="68461"/>
            <a:ext cx="8229600" cy="1131000"/>
          </a:xfrm>
          <a:prstGeom prst="rect">
            <a:avLst/>
          </a:prstGeom>
          <a:noFill/>
          <a:ln>
            <a:noFill/>
          </a:ln>
        </p:spPr>
        <p:txBody>
          <a:bodyPr anchorCtr="0" anchor="ctr" bIns="45725" lIns="45725" spcFirstLastPara="1" rIns="45725" wrap="square" tIns="457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
        <p:nvSpPr>
          <p:cNvPr id="76" name="Google Shape;76;g77535ef8ab_0_175"/>
          <p:cNvSpPr txBox="1"/>
          <p:nvPr>
            <p:ph idx="1" type="body"/>
          </p:nvPr>
        </p:nvSpPr>
        <p:spPr>
          <a:xfrm>
            <a:off x="456605" y="1199554"/>
            <a:ext cx="8229600" cy="3943200"/>
          </a:xfrm>
          <a:prstGeom prst="rect">
            <a:avLst/>
          </a:prstGeom>
          <a:noFill/>
          <a:ln>
            <a:noFill/>
          </a:ln>
        </p:spPr>
        <p:txBody>
          <a:bodyPr anchorCtr="0" anchor="t" bIns="45725" lIns="45725" spcFirstLastPara="1" rIns="45725" wrap="square" tIns="45725">
            <a:noAutofit/>
          </a:bodyPr>
          <a:lstStyle>
            <a:lvl1pPr indent="-273050" lvl="0" marL="457200" rtl="0" algn="l">
              <a:lnSpc>
                <a:spcPct val="100000"/>
              </a:lnSpc>
              <a:spcBef>
                <a:spcPts val="800"/>
              </a:spcBef>
              <a:spcAft>
                <a:spcPts val="0"/>
              </a:spcAft>
              <a:buClr>
                <a:srgbClr val="262626"/>
              </a:buClr>
              <a:buSzPts val="700"/>
              <a:buChar char="●"/>
              <a:defRPr/>
            </a:lvl1pPr>
            <a:lvl2pPr indent="-273050" lvl="1" marL="914400" rtl="0" algn="l">
              <a:lnSpc>
                <a:spcPct val="100000"/>
              </a:lnSpc>
              <a:spcBef>
                <a:spcPts val="800"/>
              </a:spcBef>
              <a:spcAft>
                <a:spcPts val="0"/>
              </a:spcAft>
              <a:buClr>
                <a:srgbClr val="262626"/>
              </a:buClr>
              <a:buSzPts val="700"/>
              <a:buChar char="○"/>
              <a:defRPr/>
            </a:lvl2pPr>
            <a:lvl3pPr indent="-273050" lvl="2" marL="1371600" rtl="0" algn="l">
              <a:lnSpc>
                <a:spcPct val="100000"/>
              </a:lnSpc>
              <a:spcBef>
                <a:spcPts val="800"/>
              </a:spcBef>
              <a:spcAft>
                <a:spcPts val="0"/>
              </a:spcAft>
              <a:buClr>
                <a:srgbClr val="262626"/>
              </a:buClr>
              <a:buSzPts val="700"/>
              <a:buChar char="■"/>
              <a:defRPr/>
            </a:lvl3pPr>
            <a:lvl4pPr indent="-273050" lvl="3" marL="1828800" rtl="0" algn="l">
              <a:lnSpc>
                <a:spcPct val="100000"/>
              </a:lnSpc>
              <a:spcBef>
                <a:spcPts val="800"/>
              </a:spcBef>
              <a:spcAft>
                <a:spcPts val="0"/>
              </a:spcAft>
              <a:buClr>
                <a:srgbClr val="262626"/>
              </a:buClr>
              <a:buSzPts val="700"/>
              <a:buChar char="●"/>
              <a:defRPr/>
            </a:lvl4pPr>
            <a:lvl5pPr indent="-273050" lvl="4" marL="2286000" rtl="0" algn="l">
              <a:lnSpc>
                <a:spcPct val="100000"/>
              </a:lnSpc>
              <a:spcBef>
                <a:spcPts val="800"/>
              </a:spcBef>
              <a:spcAft>
                <a:spcPts val="0"/>
              </a:spcAft>
              <a:buClr>
                <a:srgbClr val="262626"/>
              </a:buClr>
              <a:buSzPts val="700"/>
              <a:buChar char="○"/>
              <a:defRPr/>
            </a:lvl5pPr>
            <a:lvl6pPr indent="-273050" lvl="5" marL="2743200" rtl="0" algn="l">
              <a:lnSpc>
                <a:spcPct val="100000"/>
              </a:lnSpc>
              <a:spcBef>
                <a:spcPts val="800"/>
              </a:spcBef>
              <a:spcAft>
                <a:spcPts val="0"/>
              </a:spcAft>
              <a:buClr>
                <a:srgbClr val="262626"/>
              </a:buClr>
              <a:buSzPts val="700"/>
              <a:buChar char="■"/>
              <a:defRPr/>
            </a:lvl6pPr>
            <a:lvl7pPr indent="-273050" lvl="6" marL="3200400" rtl="0" algn="l">
              <a:lnSpc>
                <a:spcPct val="100000"/>
              </a:lnSpc>
              <a:spcBef>
                <a:spcPts val="800"/>
              </a:spcBef>
              <a:spcAft>
                <a:spcPts val="0"/>
              </a:spcAft>
              <a:buClr>
                <a:srgbClr val="262626"/>
              </a:buClr>
              <a:buSzPts val="700"/>
              <a:buChar char="●"/>
              <a:defRPr/>
            </a:lvl7pPr>
            <a:lvl8pPr indent="-273050" lvl="7" marL="3657600" rtl="0" algn="l">
              <a:lnSpc>
                <a:spcPct val="100000"/>
              </a:lnSpc>
              <a:spcBef>
                <a:spcPts val="800"/>
              </a:spcBef>
              <a:spcAft>
                <a:spcPts val="0"/>
              </a:spcAft>
              <a:buClr>
                <a:srgbClr val="262626"/>
              </a:buClr>
              <a:buSzPts val="700"/>
              <a:buChar char="○"/>
              <a:defRPr/>
            </a:lvl8pPr>
            <a:lvl9pPr indent="-273050" lvl="8" marL="4114800" rtl="0" algn="l">
              <a:lnSpc>
                <a:spcPct val="100000"/>
              </a:lnSpc>
              <a:spcBef>
                <a:spcPts val="800"/>
              </a:spcBef>
              <a:spcAft>
                <a:spcPts val="0"/>
              </a:spcAft>
              <a:buClr>
                <a:srgbClr val="262626"/>
              </a:buClr>
              <a:buSzPts val="700"/>
              <a:buChar char="■"/>
              <a:defRPr/>
            </a:lvl9pPr>
          </a:lstStyle>
          <a:p/>
        </p:txBody>
      </p:sp>
      <p:sp>
        <p:nvSpPr>
          <p:cNvPr id="77" name="Google Shape;77;g77535ef8ab_0_175"/>
          <p:cNvSpPr txBox="1"/>
          <p:nvPr>
            <p:ph idx="10" type="dt"/>
          </p:nvPr>
        </p:nvSpPr>
        <p:spPr>
          <a:xfrm>
            <a:off x="0" y="0"/>
            <a:ext cx="1125000" cy="1125000"/>
          </a:xfrm>
          <a:prstGeom prst="rect">
            <a:avLst/>
          </a:prstGeom>
          <a:noFill/>
          <a:ln>
            <a:noFill/>
          </a:ln>
        </p:spPr>
        <p:txBody>
          <a:bodyPr anchorCtr="0" anchor="t" bIns="17150" lIns="34275" spcFirstLastPara="1" rIns="34275" wrap="square" tIns="17150">
            <a:noAutofit/>
          </a:bodyPr>
          <a:lstStyle>
            <a:lvl1pPr lvl="0" marR="0" rtl="0" algn="ctr">
              <a:lnSpc>
                <a:spcPct val="100000"/>
              </a:lnSpc>
              <a:spcBef>
                <a:spcPts val="0"/>
              </a:spcBef>
              <a:spcAft>
                <a:spcPts val="0"/>
              </a:spcAft>
              <a:buSzPts val="500"/>
              <a:buNone/>
              <a:defRPr b="1" i="0" sz="1200" u="non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9pPr>
          </a:lstStyle>
          <a:p/>
        </p:txBody>
      </p:sp>
      <p:sp>
        <p:nvSpPr>
          <p:cNvPr id="78" name="Google Shape;78;g77535ef8ab_0_175"/>
          <p:cNvSpPr txBox="1"/>
          <p:nvPr>
            <p:ph idx="11" type="ftr"/>
          </p:nvPr>
        </p:nvSpPr>
        <p:spPr>
          <a:xfrm>
            <a:off x="0" y="0"/>
            <a:ext cx="1125000" cy="1125000"/>
          </a:xfrm>
          <a:prstGeom prst="rect">
            <a:avLst/>
          </a:prstGeom>
          <a:noFill/>
          <a:ln>
            <a:noFill/>
          </a:ln>
        </p:spPr>
        <p:txBody>
          <a:bodyPr anchorCtr="0" anchor="t" bIns="17150" lIns="34275" spcFirstLastPara="1" rIns="34275" wrap="square" tIns="17150">
            <a:noAutofit/>
          </a:bodyPr>
          <a:lstStyle>
            <a:lvl1pPr lvl="0" marR="0" rtl="0" algn="ctr">
              <a:lnSpc>
                <a:spcPct val="100000"/>
              </a:lnSpc>
              <a:spcBef>
                <a:spcPts val="0"/>
              </a:spcBef>
              <a:spcAft>
                <a:spcPts val="0"/>
              </a:spcAft>
              <a:buSzPts val="500"/>
              <a:buNone/>
              <a:defRPr b="1" i="0" sz="1200" u="non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9pPr>
          </a:lstStyle>
          <a:p/>
        </p:txBody>
      </p:sp>
      <p:sp>
        <p:nvSpPr>
          <p:cNvPr id="79" name="Google Shape;79;g77535ef8ab_0_175"/>
          <p:cNvSpPr txBox="1"/>
          <p:nvPr>
            <p:ph idx="12" type="sldNum"/>
          </p:nvPr>
        </p:nvSpPr>
        <p:spPr>
          <a:xfrm>
            <a:off x="8788003" y="4741664"/>
            <a:ext cx="265500" cy="272700"/>
          </a:xfrm>
          <a:prstGeom prst="rect">
            <a:avLst/>
          </a:prstGeom>
          <a:noFill/>
          <a:ln>
            <a:noFill/>
          </a:ln>
        </p:spPr>
        <p:txBody>
          <a:bodyPr anchorCtr="0" anchor="ctr" bIns="45725" lIns="45725" spcFirstLastPara="1" rIns="45725" wrap="square" tIns="45725">
            <a:noAutofit/>
          </a:bodyPr>
          <a:lstStyle>
            <a:lvl1pPr indent="0" lvl="0"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1pPr>
            <a:lvl2pPr indent="0" lvl="1"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2pPr>
            <a:lvl3pPr indent="0" lvl="2"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3pPr>
            <a:lvl4pPr indent="0" lvl="3"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4pPr>
            <a:lvl5pPr indent="0" lvl="4"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5pPr>
            <a:lvl6pPr indent="0" lvl="5"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6pPr>
            <a:lvl7pPr indent="0" lvl="6"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7pPr>
            <a:lvl8pPr indent="0" lvl="7"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8pPr>
            <a:lvl9pPr indent="0" lvl="8"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9pPr>
          </a:lstStyle>
          <a:p>
            <a:pPr indent="0" lvl="0" marL="0" rtl="0" algn="ctr">
              <a:spcBef>
                <a:spcPts val="0"/>
              </a:spcBef>
              <a:spcAft>
                <a:spcPts val="0"/>
              </a:spcAft>
              <a:buNone/>
            </a:pPr>
            <a:fld id="{00000000-1234-1234-1234-123412341234}" type="slidenum">
              <a:rPr lang="nl-NL"/>
              <a:t>‹#›</a:t>
            </a:fld>
            <a:endParaRPr>
              <a:solidFill>
                <a:srgbClr val="585858"/>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5">
  <p:cSld name="TITLE_AND_BODY_6">
    <p:spTree>
      <p:nvGrpSpPr>
        <p:cNvPr id="80" name="Shape 80"/>
        <p:cNvGrpSpPr/>
        <p:nvPr/>
      </p:nvGrpSpPr>
      <p:grpSpPr>
        <a:xfrm>
          <a:off x="0" y="0"/>
          <a:ext cx="0" cy="0"/>
          <a:chOff x="0" y="0"/>
          <a:chExt cx="0" cy="0"/>
        </a:xfrm>
      </p:grpSpPr>
      <p:sp>
        <p:nvSpPr>
          <p:cNvPr id="81" name="Google Shape;81;g77535ef8ab_0_208"/>
          <p:cNvSpPr txBox="1"/>
          <p:nvPr>
            <p:ph type="title"/>
          </p:nvPr>
        </p:nvSpPr>
        <p:spPr>
          <a:xfrm>
            <a:off x="456605" y="68461"/>
            <a:ext cx="8229600" cy="1131000"/>
          </a:xfrm>
          <a:prstGeom prst="rect">
            <a:avLst/>
          </a:prstGeom>
          <a:noFill/>
          <a:ln>
            <a:noFill/>
          </a:ln>
        </p:spPr>
        <p:txBody>
          <a:bodyPr anchorCtr="0" anchor="ctr" bIns="45725" lIns="45725" spcFirstLastPara="1" rIns="45725" wrap="square" tIns="457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
        <p:nvSpPr>
          <p:cNvPr id="82" name="Google Shape;82;g77535ef8ab_0_208"/>
          <p:cNvSpPr txBox="1"/>
          <p:nvPr>
            <p:ph idx="1" type="body"/>
          </p:nvPr>
        </p:nvSpPr>
        <p:spPr>
          <a:xfrm>
            <a:off x="456605" y="1199554"/>
            <a:ext cx="8229600" cy="3943200"/>
          </a:xfrm>
          <a:prstGeom prst="rect">
            <a:avLst/>
          </a:prstGeom>
          <a:noFill/>
          <a:ln>
            <a:noFill/>
          </a:ln>
        </p:spPr>
        <p:txBody>
          <a:bodyPr anchorCtr="0" anchor="t" bIns="45725" lIns="45725" spcFirstLastPara="1" rIns="45725" wrap="square" tIns="45725">
            <a:noAutofit/>
          </a:bodyPr>
          <a:lstStyle>
            <a:lvl1pPr indent="-273050" lvl="0" marL="457200" rtl="0" algn="l">
              <a:lnSpc>
                <a:spcPct val="100000"/>
              </a:lnSpc>
              <a:spcBef>
                <a:spcPts val="800"/>
              </a:spcBef>
              <a:spcAft>
                <a:spcPts val="0"/>
              </a:spcAft>
              <a:buClr>
                <a:srgbClr val="262626"/>
              </a:buClr>
              <a:buSzPts val="700"/>
              <a:buChar char="●"/>
              <a:defRPr/>
            </a:lvl1pPr>
            <a:lvl2pPr indent="-273050" lvl="1" marL="914400" rtl="0" algn="l">
              <a:lnSpc>
                <a:spcPct val="100000"/>
              </a:lnSpc>
              <a:spcBef>
                <a:spcPts val="800"/>
              </a:spcBef>
              <a:spcAft>
                <a:spcPts val="0"/>
              </a:spcAft>
              <a:buClr>
                <a:srgbClr val="262626"/>
              </a:buClr>
              <a:buSzPts val="700"/>
              <a:buChar char="○"/>
              <a:defRPr/>
            </a:lvl2pPr>
            <a:lvl3pPr indent="-273050" lvl="2" marL="1371600" rtl="0" algn="l">
              <a:lnSpc>
                <a:spcPct val="100000"/>
              </a:lnSpc>
              <a:spcBef>
                <a:spcPts val="800"/>
              </a:spcBef>
              <a:spcAft>
                <a:spcPts val="0"/>
              </a:spcAft>
              <a:buClr>
                <a:srgbClr val="262626"/>
              </a:buClr>
              <a:buSzPts val="700"/>
              <a:buChar char="■"/>
              <a:defRPr/>
            </a:lvl3pPr>
            <a:lvl4pPr indent="-273050" lvl="3" marL="1828800" rtl="0" algn="l">
              <a:lnSpc>
                <a:spcPct val="100000"/>
              </a:lnSpc>
              <a:spcBef>
                <a:spcPts val="800"/>
              </a:spcBef>
              <a:spcAft>
                <a:spcPts val="0"/>
              </a:spcAft>
              <a:buClr>
                <a:srgbClr val="262626"/>
              </a:buClr>
              <a:buSzPts val="700"/>
              <a:buChar char="●"/>
              <a:defRPr/>
            </a:lvl4pPr>
            <a:lvl5pPr indent="-273050" lvl="4" marL="2286000" rtl="0" algn="l">
              <a:lnSpc>
                <a:spcPct val="100000"/>
              </a:lnSpc>
              <a:spcBef>
                <a:spcPts val="800"/>
              </a:spcBef>
              <a:spcAft>
                <a:spcPts val="0"/>
              </a:spcAft>
              <a:buClr>
                <a:srgbClr val="262626"/>
              </a:buClr>
              <a:buSzPts val="700"/>
              <a:buChar char="○"/>
              <a:defRPr/>
            </a:lvl5pPr>
            <a:lvl6pPr indent="-273050" lvl="5" marL="2743200" rtl="0" algn="l">
              <a:lnSpc>
                <a:spcPct val="100000"/>
              </a:lnSpc>
              <a:spcBef>
                <a:spcPts val="800"/>
              </a:spcBef>
              <a:spcAft>
                <a:spcPts val="0"/>
              </a:spcAft>
              <a:buClr>
                <a:srgbClr val="262626"/>
              </a:buClr>
              <a:buSzPts val="700"/>
              <a:buChar char="■"/>
              <a:defRPr/>
            </a:lvl6pPr>
            <a:lvl7pPr indent="-273050" lvl="6" marL="3200400" rtl="0" algn="l">
              <a:lnSpc>
                <a:spcPct val="100000"/>
              </a:lnSpc>
              <a:spcBef>
                <a:spcPts val="800"/>
              </a:spcBef>
              <a:spcAft>
                <a:spcPts val="0"/>
              </a:spcAft>
              <a:buClr>
                <a:srgbClr val="262626"/>
              </a:buClr>
              <a:buSzPts val="700"/>
              <a:buChar char="●"/>
              <a:defRPr/>
            </a:lvl7pPr>
            <a:lvl8pPr indent="-273050" lvl="7" marL="3657600" rtl="0" algn="l">
              <a:lnSpc>
                <a:spcPct val="100000"/>
              </a:lnSpc>
              <a:spcBef>
                <a:spcPts val="800"/>
              </a:spcBef>
              <a:spcAft>
                <a:spcPts val="0"/>
              </a:spcAft>
              <a:buClr>
                <a:srgbClr val="262626"/>
              </a:buClr>
              <a:buSzPts val="700"/>
              <a:buChar char="○"/>
              <a:defRPr/>
            </a:lvl8pPr>
            <a:lvl9pPr indent="-273050" lvl="8" marL="4114800" rtl="0" algn="l">
              <a:lnSpc>
                <a:spcPct val="100000"/>
              </a:lnSpc>
              <a:spcBef>
                <a:spcPts val="800"/>
              </a:spcBef>
              <a:spcAft>
                <a:spcPts val="0"/>
              </a:spcAft>
              <a:buClr>
                <a:srgbClr val="262626"/>
              </a:buClr>
              <a:buSzPts val="700"/>
              <a:buChar char="■"/>
              <a:defRPr/>
            </a:lvl9pPr>
          </a:lstStyle>
          <a:p/>
        </p:txBody>
      </p:sp>
      <p:sp>
        <p:nvSpPr>
          <p:cNvPr id="83" name="Google Shape;83;g77535ef8ab_0_208"/>
          <p:cNvSpPr txBox="1"/>
          <p:nvPr>
            <p:ph idx="10" type="dt"/>
          </p:nvPr>
        </p:nvSpPr>
        <p:spPr>
          <a:xfrm>
            <a:off x="0" y="0"/>
            <a:ext cx="1125000" cy="1125000"/>
          </a:xfrm>
          <a:prstGeom prst="rect">
            <a:avLst/>
          </a:prstGeom>
          <a:noFill/>
          <a:ln>
            <a:noFill/>
          </a:ln>
        </p:spPr>
        <p:txBody>
          <a:bodyPr anchorCtr="0" anchor="t" bIns="17150" lIns="34275" spcFirstLastPara="1" rIns="34275" wrap="square" tIns="17150">
            <a:noAutofit/>
          </a:bodyPr>
          <a:lstStyle>
            <a:lvl1pPr lvl="0" marR="0" rtl="0" algn="ctr">
              <a:lnSpc>
                <a:spcPct val="100000"/>
              </a:lnSpc>
              <a:spcBef>
                <a:spcPts val="0"/>
              </a:spcBef>
              <a:spcAft>
                <a:spcPts val="0"/>
              </a:spcAft>
              <a:buSzPts val="500"/>
              <a:buNone/>
              <a:defRPr b="1" i="0" sz="1200" u="non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9pPr>
          </a:lstStyle>
          <a:p/>
        </p:txBody>
      </p:sp>
      <p:sp>
        <p:nvSpPr>
          <p:cNvPr id="84" name="Google Shape;84;g77535ef8ab_0_208"/>
          <p:cNvSpPr txBox="1"/>
          <p:nvPr>
            <p:ph idx="11" type="ftr"/>
          </p:nvPr>
        </p:nvSpPr>
        <p:spPr>
          <a:xfrm>
            <a:off x="0" y="0"/>
            <a:ext cx="1125000" cy="1125000"/>
          </a:xfrm>
          <a:prstGeom prst="rect">
            <a:avLst/>
          </a:prstGeom>
          <a:noFill/>
          <a:ln>
            <a:noFill/>
          </a:ln>
        </p:spPr>
        <p:txBody>
          <a:bodyPr anchorCtr="0" anchor="t" bIns="17150" lIns="34275" spcFirstLastPara="1" rIns="34275" wrap="square" tIns="17150">
            <a:noAutofit/>
          </a:bodyPr>
          <a:lstStyle>
            <a:lvl1pPr lvl="0" marR="0" rtl="0" algn="ctr">
              <a:lnSpc>
                <a:spcPct val="100000"/>
              </a:lnSpc>
              <a:spcBef>
                <a:spcPts val="0"/>
              </a:spcBef>
              <a:spcAft>
                <a:spcPts val="0"/>
              </a:spcAft>
              <a:buSzPts val="500"/>
              <a:buNone/>
              <a:defRPr b="1" i="0" sz="1200" u="non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9pPr>
          </a:lstStyle>
          <a:p/>
        </p:txBody>
      </p:sp>
      <p:sp>
        <p:nvSpPr>
          <p:cNvPr id="85" name="Google Shape;85;g77535ef8ab_0_208"/>
          <p:cNvSpPr txBox="1"/>
          <p:nvPr>
            <p:ph idx="12" type="sldNum"/>
          </p:nvPr>
        </p:nvSpPr>
        <p:spPr>
          <a:xfrm>
            <a:off x="8788003" y="4741664"/>
            <a:ext cx="265500" cy="272700"/>
          </a:xfrm>
          <a:prstGeom prst="rect">
            <a:avLst/>
          </a:prstGeom>
          <a:noFill/>
          <a:ln>
            <a:noFill/>
          </a:ln>
        </p:spPr>
        <p:txBody>
          <a:bodyPr anchorCtr="0" anchor="ctr" bIns="45725" lIns="45725" spcFirstLastPara="1" rIns="45725" wrap="square" tIns="45725">
            <a:noAutofit/>
          </a:bodyPr>
          <a:lstStyle>
            <a:lvl1pPr indent="0" lvl="0"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1pPr>
            <a:lvl2pPr indent="0" lvl="1"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2pPr>
            <a:lvl3pPr indent="0" lvl="2"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3pPr>
            <a:lvl4pPr indent="0" lvl="3"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4pPr>
            <a:lvl5pPr indent="0" lvl="4"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5pPr>
            <a:lvl6pPr indent="0" lvl="5"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6pPr>
            <a:lvl7pPr indent="0" lvl="6"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7pPr>
            <a:lvl8pPr indent="0" lvl="7"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8pPr>
            <a:lvl9pPr indent="0" lvl="8"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9pPr>
          </a:lstStyle>
          <a:p>
            <a:pPr indent="0" lvl="0" marL="0" rtl="0" algn="ctr">
              <a:spcBef>
                <a:spcPts val="0"/>
              </a:spcBef>
              <a:spcAft>
                <a:spcPts val="0"/>
              </a:spcAft>
              <a:buNone/>
            </a:pPr>
            <a:fld id="{00000000-1234-1234-1234-123412341234}" type="slidenum">
              <a:rPr lang="nl-NL"/>
              <a:t>‹#›</a:t>
            </a:fld>
            <a:endParaRPr>
              <a:solidFill>
                <a:srgbClr val="585858"/>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6">
  <p:cSld name="TITLE_AND_BODY_7">
    <p:spTree>
      <p:nvGrpSpPr>
        <p:cNvPr id="86" name="Shape 86"/>
        <p:cNvGrpSpPr/>
        <p:nvPr/>
      </p:nvGrpSpPr>
      <p:grpSpPr>
        <a:xfrm>
          <a:off x="0" y="0"/>
          <a:ext cx="0" cy="0"/>
          <a:chOff x="0" y="0"/>
          <a:chExt cx="0" cy="0"/>
        </a:xfrm>
      </p:grpSpPr>
      <p:sp>
        <p:nvSpPr>
          <p:cNvPr id="87" name="Google Shape;87;g77535ef8ab_0_241"/>
          <p:cNvSpPr txBox="1"/>
          <p:nvPr>
            <p:ph type="title"/>
          </p:nvPr>
        </p:nvSpPr>
        <p:spPr>
          <a:xfrm>
            <a:off x="456605" y="68461"/>
            <a:ext cx="8229600" cy="1131000"/>
          </a:xfrm>
          <a:prstGeom prst="rect">
            <a:avLst/>
          </a:prstGeom>
          <a:noFill/>
          <a:ln>
            <a:noFill/>
          </a:ln>
        </p:spPr>
        <p:txBody>
          <a:bodyPr anchorCtr="0" anchor="ctr" bIns="45725" lIns="45725" spcFirstLastPara="1" rIns="45725" wrap="square" tIns="457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
        <p:nvSpPr>
          <p:cNvPr id="88" name="Google Shape;88;g77535ef8ab_0_241"/>
          <p:cNvSpPr txBox="1"/>
          <p:nvPr>
            <p:ph idx="1" type="body"/>
          </p:nvPr>
        </p:nvSpPr>
        <p:spPr>
          <a:xfrm>
            <a:off x="456605" y="1199554"/>
            <a:ext cx="8229600" cy="3943200"/>
          </a:xfrm>
          <a:prstGeom prst="rect">
            <a:avLst/>
          </a:prstGeom>
          <a:noFill/>
          <a:ln>
            <a:noFill/>
          </a:ln>
        </p:spPr>
        <p:txBody>
          <a:bodyPr anchorCtr="0" anchor="t" bIns="45725" lIns="45725" spcFirstLastPara="1" rIns="45725" wrap="square" tIns="45725">
            <a:noAutofit/>
          </a:bodyPr>
          <a:lstStyle>
            <a:lvl1pPr indent="-273050" lvl="0" marL="457200" rtl="0" algn="l">
              <a:lnSpc>
                <a:spcPct val="100000"/>
              </a:lnSpc>
              <a:spcBef>
                <a:spcPts val="800"/>
              </a:spcBef>
              <a:spcAft>
                <a:spcPts val="0"/>
              </a:spcAft>
              <a:buClr>
                <a:srgbClr val="262626"/>
              </a:buClr>
              <a:buSzPts val="700"/>
              <a:buChar char="●"/>
              <a:defRPr/>
            </a:lvl1pPr>
            <a:lvl2pPr indent="-273050" lvl="1" marL="914400" rtl="0" algn="l">
              <a:lnSpc>
                <a:spcPct val="100000"/>
              </a:lnSpc>
              <a:spcBef>
                <a:spcPts val="800"/>
              </a:spcBef>
              <a:spcAft>
                <a:spcPts val="0"/>
              </a:spcAft>
              <a:buClr>
                <a:srgbClr val="262626"/>
              </a:buClr>
              <a:buSzPts val="700"/>
              <a:buChar char="○"/>
              <a:defRPr/>
            </a:lvl2pPr>
            <a:lvl3pPr indent="-273050" lvl="2" marL="1371600" rtl="0" algn="l">
              <a:lnSpc>
                <a:spcPct val="100000"/>
              </a:lnSpc>
              <a:spcBef>
                <a:spcPts val="800"/>
              </a:spcBef>
              <a:spcAft>
                <a:spcPts val="0"/>
              </a:spcAft>
              <a:buClr>
                <a:srgbClr val="262626"/>
              </a:buClr>
              <a:buSzPts val="700"/>
              <a:buChar char="■"/>
              <a:defRPr/>
            </a:lvl3pPr>
            <a:lvl4pPr indent="-273050" lvl="3" marL="1828800" rtl="0" algn="l">
              <a:lnSpc>
                <a:spcPct val="100000"/>
              </a:lnSpc>
              <a:spcBef>
                <a:spcPts val="800"/>
              </a:spcBef>
              <a:spcAft>
                <a:spcPts val="0"/>
              </a:spcAft>
              <a:buClr>
                <a:srgbClr val="262626"/>
              </a:buClr>
              <a:buSzPts val="700"/>
              <a:buChar char="●"/>
              <a:defRPr/>
            </a:lvl4pPr>
            <a:lvl5pPr indent="-273050" lvl="4" marL="2286000" rtl="0" algn="l">
              <a:lnSpc>
                <a:spcPct val="100000"/>
              </a:lnSpc>
              <a:spcBef>
                <a:spcPts val="800"/>
              </a:spcBef>
              <a:spcAft>
                <a:spcPts val="0"/>
              </a:spcAft>
              <a:buClr>
                <a:srgbClr val="262626"/>
              </a:buClr>
              <a:buSzPts val="700"/>
              <a:buChar char="○"/>
              <a:defRPr/>
            </a:lvl5pPr>
            <a:lvl6pPr indent="-273050" lvl="5" marL="2743200" rtl="0" algn="l">
              <a:lnSpc>
                <a:spcPct val="100000"/>
              </a:lnSpc>
              <a:spcBef>
                <a:spcPts val="800"/>
              </a:spcBef>
              <a:spcAft>
                <a:spcPts val="0"/>
              </a:spcAft>
              <a:buClr>
                <a:srgbClr val="262626"/>
              </a:buClr>
              <a:buSzPts val="700"/>
              <a:buChar char="■"/>
              <a:defRPr/>
            </a:lvl6pPr>
            <a:lvl7pPr indent="-273050" lvl="6" marL="3200400" rtl="0" algn="l">
              <a:lnSpc>
                <a:spcPct val="100000"/>
              </a:lnSpc>
              <a:spcBef>
                <a:spcPts val="800"/>
              </a:spcBef>
              <a:spcAft>
                <a:spcPts val="0"/>
              </a:spcAft>
              <a:buClr>
                <a:srgbClr val="262626"/>
              </a:buClr>
              <a:buSzPts val="700"/>
              <a:buChar char="●"/>
              <a:defRPr/>
            </a:lvl7pPr>
            <a:lvl8pPr indent="-273050" lvl="7" marL="3657600" rtl="0" algn="l">
              <a:lnSpc>
                <a:spcPct val="100000"/>
              </a:lnSpc>
              <a:spcBef>
                <a:spcPts val="800"/>
              </a:spcBef>
              <a:spcAft>
                <a:spcPts val="0"/>
              </a:spcAft>
              <a:buClr>
                <a:srgbClr val="262626"/>
              </a:buClr>
              <a:buSzPts val="700"/>
              <a:buChar char="○"/>
              <a:defRPr/>
            </a:lvl8pPr>
            <a:lvl9pPr indent="-273050" lvl="8" marL="4114800" rtl="0" algn="l">
              <a:lnSpc>
                <a:spcPct val="100000"/>
              </a:lnSpc>
              <a:spcBef>
                <a:spcPts val="800"/>
              </a:spcBef>
              <a:spcAft>
                <a:spcPts val="0"/>
              </a:spcAft>
              <a:buClr>
                <a:srgbClr val="262626"/>
              </a:buClr>
              <a:buSzPts val="700"/>
              <a:buChar char="■"/>
              <a:defRPr/>
            </a:lvl9pPr>
          </a:lstStyle>
          <a:p/>
        </p:txBody>
      </p:sp>
      <p:sp>
        <p:nvSpPr>
          <p:cNvPr id="89" name="Google Shape;89;g77535ef8ab_0_241"/>
          <p:cNvSpPr txBox="1"/>
          <p:nvPr>
            <p:ph idx="10" type="dt"/>
          </p:nvPr>
        </p:nvSpPr>
        <p:spPr>
          <a:xfrm>
            <a:off x="0" y="0"/>
            <a:ext cx="1125000" cy="1125000"/>
          </a:xfrm>
          <a:prstGeom prst="rect">
            <a:avLst/>
          </a:prstGeom>
          <a:noFill/>
          <a:ln>
            <a:noFill/>
          </a:ln>
        </p:spPr>
        <p:txBody>
          <a:bodyPr anchorCtr="0" anchor="t" bIns="17150" lIns="34275" spcFirstLastPara="1" rIns="34275" wrap="square" tIns="17150">
            <a:noAutofit/>
          </a:bodyPr>
          <a:lstStyle>
            <a:lvl1pPr lvl="0" marR="0" rtl="0" algn="ctr">
              <a:lnSpc>
                <a:spcPct val="100000"/>
              </a:lnSpc>
              <a:spcBef>
                <a:spcPts val="0"/>
              </a:spcBef>
              <a:spcAft>
                <a:spcPts val="0"/>
              </a:spcAft>
              <a:buSzPts val="500"/>
              <a:buNone/>
              <a:defRPr b="1" i="0" sz="1200" u="non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9pPr>
          </a:lstStyle>
          <a:p/>
        </p:txBody>
      </p:sp>
      <p:sp>
        <p:nvSpPr>
          <p:cNvPr id="90" name="Google Shape;90;g77535ef8ab_0_241"/>
          <p:cNvSpPr txBox="1"/>
          <p:nvPr>
            <p:ph idx="11" type="ftr"/>
          </p:nvPr>
        </p:nvSpPr>
        <p:spPr>
          <a:xfrm>
            <a:off x="0" y="0"/>
            <a:ext cx="1125000" cy="1125000"/>
          </a:xfrm>
          <a:prstGeom prst="rect">
            <a:avLst/>
          </a:prstGeom>
          <a:noFill/>
          <a:ln>
            <a:noFill/>
          </a:ln>
        </p:spPr>
        <p:txBody>
          <a:bodyPr anchorCtr="0" anchor="t" bIns="17150" lIns="34275" spcFirstLastPara="1" rIns="34275" wrap="square" tIns="17150">
            <a:noAutofit/>
          </a:bodyPr>
          <a:lstStyle>
            <a:lvl1pPr lvl="0" marR="0" rtl="0" algn="ctr">
              <a:lnSpc>
                <a:spcPct val="100000"/>
              </a:lnSpc>
              <a:spcBef>
                <a:spcPts val="0"/>
              </a:spcBef>
              <a:spcAft>
                <a:spcPts val="0"/>
              </a:spcAft>
              <a:buSzPts val="500"/>
              <a:buNone/>
              <a:defRPr b="1" i="0" sz="1200" u="non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SzPts val="500"/>
              <a:buNone/>
              <a:defRPr b="1" i="0" sz="1200" u="none" cap="none" strike="noStrike">
                <a:solidFill>
                  <a:srgbClr val="000000"/>
                </a:solidFill>
                <a:latin typeface="Helvetica Neue"/>
                <a:ea typeface="Helvetica Neue"/>
                <a:cs typeface="Helvetica Neue"/>
                <a:sym typeface="Helvetica Neue"/>
              </a:defRPr>
            </a:lvl9pPr>
          </a:lstStyle>
          <a:p/>
        </p:txBody>
      </p:sp>
      <p:sp>
        <p:nvSpPr>
          <p:cNvPr id="91" name="Google Shape;91;g77535ef8ab_0_241"/>
          <p:cNvSpPr txBox="1"/>
          <p:nvPr>
            <p:ph idx="12" type="sldNum"/>
          </p:nvPr>
        </p:nvSpPr>
        <p:spPr>
          <a:xfrm>
            <a:off x="8788003" y="4741664"/>
            <a:ext cx="265500" cy="272700"/>
          </a:xfrm>
          <a:prstGeom prst="rect">
            <a:avLst/>
          </a:prstGeom>
          <a:noFill/>
          <a:ln>
            <a:noFill/>
          </a:ln>
        </p:spPr>
        <p:txBody>
          <a:bodyPr anchorCtr="0" anchor="ctr" bIns="45725" lIns="45725" spcFirstLastPara="1" rIns="45725" wrap="square" tIns="45725">
            <a:noAutofit/>
          </a:bodyPr>
          <a:lstStyle>
            <a:lvl1pPr indent="0" lvl="0"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1pPr>
            <a:lvl2pPr indent="0" lvl="1"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2pPr>
            <a:lvl3pPr indent="0" lvl="2"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3pPr>
            <a:lvl4pPr indent="0" lvl="3"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4pPr>
            <a:lvl5pPr indent="0" lvl="4"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5pPr>
            <a:lvl6pPr indent="0" lvl="5"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6pPr>
            <a:lvl7pPr indent="0" lvl="6"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7pPr>
            <a:lvl8pPr indent="0" lvl="7"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8pPr>
            <a:lvl9pPr indent="0" lvl="8" marL="0" rtl="0" algn="ctr">
              <a:lnSpc>
                <a:spcPct val="100000"/>
              </a:lnSpc>
              <a:spcBef>
                <a:spcPts val="0"/>
              </a:spcBef>
              <a:spcAft>
                <a:spcPts val="0"/>
              </a:spcAft>
              <a:buNone/>
              <a:defRPr>
                <a:solidFill>
                  <a:srgbClr val="5C5C5C"/>
                </a:solidFill>
                <a:latin typeface="Roboto Condensed"/>
                <a:ea typeface="Roboto Condensed"/>
                <a:cs typeface="Roboto Condensed"/>
                <a:sym typeface="Roboto Condensed"/>
              </a:defRPr>
            </a:lvl9pPr>
          </a:lstStyle>
          <a:p>
            <a:pPr indent="0" lvl="0" marL="0" rtl="0" algn="ctr">
              <a:spcBef>
                <a:spcPts val="0"/>
              </a:spcBef>
              <a:spcAft>
                <a:spcPts val="0"/>
              </a:spcAft>
              <a:buNone/>
            </a:pPr>
            <a:fld id="{00000000-1234-1234-1234-123412341234}" type="slidenum">
              <a:rPr lang="nl-NL"/>
              <a:t>‹#›</a:t>
            </a:fld>
            <a:endParaRPr>
              <a:solidFill>
                <a:srgbClr val="585858"/>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HEADER" type="tx">
  <p:cSld name="TITLE_AND_BODY">
    <p:spTree>
      <p:nvGrpSpPr>
        <p:cNvPr id="13" name="Shape 13"/>
        <p:cNvGrpSpPr/>
        <p:nvPr/>
      </p:nvGrpSpPr>
      <p:grpSpPr>
        <a:xfrm>
          <a:off x="0" y="0"/>
          <a:ext cx="0" cy="0"/>
          <a:chOff x="0" y="0"/>
          <a:chExt cx="0" cy="0"/>
        </a:xfrm>
      </p:grpSpPr>
      <p:sp>
        <p:nvSpPr>
          <p:cNvPr id="14" name="Google Shape;14;p30"/>
          <p:cNvSpPr txBox="1"/>
          <p:nvPr>
            <p:ph type="title"/>
          </p:nvPr>
        </p:nvSpPr>
        <p:spPr>
          <a:xfrm>
            <a:off x="311699" y="2150849"/>
            <a:ext cx="8520602" cy="841801"/>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 name="Google Shape;15;p30"/>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BODY">
  <p:cSld name="TITLE_AND_BODY 2">
    <p:spTree>
      <p:nvGrpSpPr>
        <p:cNvPr id="16" name="Shape 16"/>
        <p:cNvGrpSpPr/>
        <p:nvPr/>
      </p:nvGrpSpPr>
      <p:grpSpPr>
        <a:xfrm>
          <a:off x="0" y="0"/>
          <a:ext cx="0" cy="0"/>
          <a:chOff x="0" y="0"/>
          <a:chExt cx="0" cy="0"/>
        </a:xfrm>
      </p:grpSpPr>
      <p:sp>
        <p:nvSpPr>
          <p:cNvPr id="17" name="Google Shape;17;p31"/>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 name="Google Shape;18;p31"/>
          <p:cNvSpPr txBox="1"/>
          <p:nvPr>
            <p:ph idx="1" type="body"/>
          </p:nvPr>
        </p:nvSpPr>
        <p:spPr>
          <a:xfrm>
            <a:off x="311699" y="1152475"/>
            <a:ext cx="85206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9" name="Google Shape;19;p31"/>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TWO_COLUMNS" type="twoColTx">
  <p:cSld name="TITLE_AND_TWO_COLUMNS">
    <p:spTree>
      <p:nvGrpSpPr>
        <p:cNvPr id="20" name="Shape 20"/>
        <p:cNvGrpSpPr/>
        <p:nvPr/>
      </p:nvGrpSpPr>
      <p:grpSpPr>
        <a:xfrm>
          <a:off x="0" y="0"/>
          <a:ext cx="0" cy="0"/>
          <a:chOff x="0" y="0"/>
          <a:chExt cx="0" cy="0"/>
        </a:xfrm>
      </p:grpSpPr>
      <p:sp>
        <p:nvSpPr>
          <p:cNvPr id="21" name="Google Shape;21;p32"/>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2" name="Google Shape;22;p32"/>
          <p:cNvSpPr txBox="1"/>
          <p:nvPr>
            <p:ph idx="1" type="body"/>
          </p:nvPr>
        </p:nvSpPr>
        <p:spPr>
          <a:xfrm>
            <a:off x="311699" y="1152475"/>
            <a:ext cx="3999902" cy="3416400"/>
          </a:xfrm>
          <a:prstGeom prst="rect">
            <a:avLst/>
          </a:prstGeom>
          <a:noFill/>
          <a:ln>
            <a:noFill/>
          </a:ln>
        </p:spPr>
        <p:txBody>
          <a:bodyPr anchorCtr="0" anchor="t" bIns="91400" lIns="91400" spcFirstLastPara="1" rIns="91400" wrap="square" tIns="9140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3" name="Google Shape;23;p32"/>
          <p:cNvSpPr txBox="1"/>
          <p:nvPr>
            <p:ph idx="2" type="body"/>
          </p:nvPr>
        </p:nvSpPr>
        <p:spPr>
          <a:xfrm>
            <a:off x="4832399" y="1152475"/>
            <a:ext cx="39999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4" name="Google Shape;24;p32"/>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ONLY" type="titleOnly">
  <p:cSld name="TITLE_ONLY">
    <p:spTree>
      <p:nvGrpSpPr>
        <p:cNvPr id="25" name="Shape 25"/>
        <p:cNvGrpSpPr/>
        <p:nvPr/>
      </p:nvGrpSpPr>
      <p:grpSpPr>
        <a:xfrm>
          <a:off x="0" y="0"/>
          <a:ext cx="0" cy="0"/>
          <a:chOff x="0" y="0"/>
          <a:chExt cx="0" cy="0"/>
        </a:xfrm>
      </p:grpSpPr>
      <p:sp>
        <p:nvSpPr>
          <p:cNvPr id="26" name="Google Shape;26;p33"/>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7" name="Google Shape;27;p33"/>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_COLUMN_TEXT">
  <p:cSld name="ONE_COLUMN_TEXT">
    <p:spTree>
      <p:nvGrpSpPr>
        <p:cNvPr id="28" name="Shape 28"/>
        <p:cNvGrpSpPr/>
        <p:nvPr/>
      </p:nvGrpSpPr>
      <p:grpSpPr>
        <a:xfrm>
          <a:off x="0" y="0"/>
          <a:ext cx="0" cy="0"/>
          <a:chOff x="0" y="0"/>
          <a:chExt cx="0" cy="0"/>
        </a:xfrm>
      </p:grpSpPr>
      <p:sp>
        <p:nvSpPr>
          <p:cNvPr id="29" name="Google Shape;29;p34"/>
          <p:cNvSpPr txBox="1"/>
          <p:nvPr>
            <p:ph type="title"/>
          </p:nvPr>
        </p:nvSpPr>
        <p:spPr>
          <a:xfrm>
            <a:off x="311699" y="555600"/>
            <a:ext cx="2808001" cy="755700"/>
          </a:xfrm>
          <a:prstGeom prst="rect">
            <a:avLst/>
          </a:prstGeom>
          <a:noFill/>
          <a:ln>
            <a:noFill/>
          </a:ln>
        </p:spPr>
        <p:txBody>
          <a:bodyPr anchorCtr="0" anchor="b" bIns="91400" lIns="91400" spcFirstLastPara="1" rIns="91400" wrap="square" tIns="9140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0" name="Google Shape;30;p34"/>
          <p:cNvSpPr txBox="1"/>
          <p:nvPr>
            <p:ph idx="1" type="body"/>
          </p:nvPr>
        </p:nvSpPr>
        <p:spPr>
          <a:xfrm>
            <a:off x="311699" y="1389599"/>
            <a:ext cx="2808001" cy="3179401"/>
          </a:xfrm>
          <a:prstGeom prst="rect">
            <a:avLst/>
          </a:prstGeom>
          <a:noFill/>
          <a:ln>
            <a:noFill/>
          </a:ln>
        </p:spPr>
        <p:txBody>
          <a:bodyPr anchorCtr="0" anchor="t" bIns="91400" lIns="91400" spcFirstLastPara="1" rIns="91400" wrap="square" tIns="91400">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1" name="Google Shape;31;p34"/>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_POINT">
  <p:cSld name="MAIN_POINT">
    <p:spTree>
      <p:nvGrpSpPr>
        <p:cNvPr id="32" name="Shape 32"/>
        <p:cNvGrpSpPr/>
        <p:nvPr/>
      </p:nvGrpSpPr>
      <p:grpSpPr>
        <a:xfrm>
          <a:off x="0" y="0"/>
          <a:ext cx="0" cy="0"/>
          <a:chOff x="0" y="0"/>
          <a:chExt cx="0" cy="0"/>
        </a:xfrm>
      </p:grpSpPr>
      <p:sp>
        <p:nvSpPr>
          <p:cNvPr id="33" name="Google Shape;33;p35"/>
          <p:cNvSpPr txBox="1"/>
          <p:nvPr>
            <p:ph type="title"/>
          </p:nvPr>
        </p:nvSpPr>
        <p:spPr>
          <a:xfrm>
            <a:off x="490250" y="450149"/>
            <a:ext cx="6367801" cy="40908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4" name="Google Shape;34;p35"/>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TITLE_AND_DESCRIPTION">
  <p:cSld name="SECTION_TITLE_AND_DESCRIPTION">
    <p:spTree>
      <p:nvGrpSpPr>
        <p:cNvPr id="35" name="Shape 35"/>
        <p:cNvGrpSpPr/>
        <p:nvPr/>
      </p:nvGrpSpPr>
      <p:grpSpPr>
        <a:xfrm>
          <a:off x="0" y="0"/>
          <a:ext cx="0" cy="0"/>
          <a:chOff x="0" y="0"/>
          <a:chExt cx="0" cy="0"/>
        </a:xfrm>
      </p:grpSpPr>
      <p:sp>
        <p:nvSpPr>
          <p:cNvPr id="36" name="Google Shape;36;p36"/>
          <p:cNvSpPr/>
          <p:nvPr/>
        </p:nvSpPr>
        <p:spPr>
          <a:xfrm>
            <a:off x="4572000" y="-125"/>
            <a:ext cx="4572000" cy="5143501"/>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6"/>
          <p:cNvSpPr txBox="1"/>
          <p:nvPr>
            <p:ph type="title"/>
          </p:nvPr>
        </p:nvSpPr>
        <p:spPr>
          <a:xfrm>
            <a:off x="265500" y="1233175"/>
            <a:ext cx="4045200" cy="14823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8" name="Google Shape;38;p36"/>
          <p:cNvSpPr txBox="1"/>
          <p:nvPr>
            <p:ph idx="1" type="body"/>
          </p:nvPr>
        </p:nvSpPr>
        <p:spPr>
          <a:xfrm>
            <a:off x="265500" y="2803075"/>
            <a:ext cx="4045200" cy="12351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100"/>
              <a:buFont typeface="Arial"/>
              <a:buNone/>
              <a:defRPr sz="2100"/>
            </a:lvl1pPr>
            <a:lvl2pPr indent="-228600" lvl="1" marL="914400" algn="ctr">
              <a:lnSpc>
                <a:spcPct val="100000"/>
              </a:lnSpc>
              <a:spcBef>
                <a:spcPts val="0"/>
              </a:spcBef>
              <a:spcAft>
                <a:spcPts val="0"/>
              </a:spcAft>
              <a:buClr>
                <a:srgbClr val="585858"/>
              </a:buClr>
              <a:buSzPts val="2100"/>
              <a:buFont typeface="Arial"/>
              <a:buNone/>
              <a:defRPr sz="2100"/>
            </a:lvl2pPr>
            <a:lvl3pPr indent="-228600" lvl="2" marL="1371600" algn="ctr">
              <a:lnSpc>
                <a:spcPct val="100000"/>
              </a:lnSpc>
              <a:spcBef>
                <a:spcPts val="0"/>
              </a:spcBef>
              <a:spcAft>
                <a:spcPts val="0"/>
              </a:spcAft>
              <a:buClr>
                <a:srgbClr val="585858"/>
              </a:buClr>
              <a:buSzPts val="2100"/>
              <a:buFont typeface="Arial"/>
              <a:buNone/>
              <a:defRPr sz="2100"/>
            </a:lvl3pPr>
            <a:lvl4pPr indent="-228600" lvl="3" marL="1828800" algn="ctr">
              <a:lnSpc>
                <a:spcPct val="100000"/>
              </a:lnSpc>
              <a:spcBef>
                <a:spcPts val="0"/>
              </a:spcBef>
              <a:spcAft>
                <a:spcPts val="0"/>
              </a:spcAft>
              <a:buClr>
                <a:srgbClr val="585858"/>
              </a:buClr>
              <a:buSzPts val="2100"/>
              <a:buFont typeface="Arial"/>
              <a:buNone/>
              <a:defRPr sz="2100"/>
            </a:lvl4pPr>
            <a:lvl5pPr indent="-228600" lvl="4" marL="2286000" algn="ctr">
              <a:lnSpc>
                <a:spcPct val="100000"/>
              </a:lnSpc>
              <a:spcBef>
                <a:spcPts val="0"/>
              </a:spcBef>
              <a:spcAft>
                <a:spcPts val="0"/>
              </a:spcAft>
              <a:buClr>
                <a:srgbClr val="585858"/>
              </a:buClr>
              <a:buSzPts val="2100"/>
              <a:buFont typeface="Arial"/>
              <a:buNone/>
              <a:defRPr sz="21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9" name="Google Shape;39;p36"/>
          <p:cNvSpPr txBox="1"/>
          <p:nvPr>
            <p:ph idx="2" type="body"/>
          </p:nvPr>
        </p:nvSpPr>
        <p:spPr>
          <a:xfrm>
            <a:off x="4939500" y="724074"/>
            <a:ext cx="3837000" cy="3695102"/>
          </a:xfrm>
          <a:prstGeom prst="rect">
            <a:avLst/>
          </a:prstGeom>
          <a:noFill/>
          <a:ln>
            <a:noFill/>
          </a:ln>
        </p:spPr>
        <p:txBody>
          <a:bodyPr anchorCtr="0" anchor="ctr"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0" name="Google Shape;40;p36"/>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_ONLY">
  <p:cSld name="CAPTION_ONLY">
    <p:spTree>
      <p:nvGrpSpPr>
        <p:cNvPr id="41" name="Shape 41"/>
        <p:cNvGrpSpPr/>
        <p:nvPr/>
      </p:nvGrpSpPr>
      <p:grpSpPr>
        <a:xfrm>
          <a:off x="0" y="0"/>
          <a:ext cx="0" cy="0"/>
          <a:chOff x="0" y="0"/>
          <a:chExt cx="0" cy="0"/>
        </a:xfrm>
      </p:grpSpPr>
      <p:sp>
        <p:nvSpPr>
          <p:cNvPr id="42" name="Google Shape;42;p37"/>
          <p:cNvSpPr txBox="1"/>
          <p:nvPr>
            <p:ph idx="1" type="body"/>
          </p:nvPr>
        </p:nvSpPr>
        <p:spPr>
          <a:xfrm>
            <a:off x="311699" y="4230575"/>
            <a:ext cx="5998802" cy="605101"/>
          </a:xfrm>
          <a:prstGeom prst="rect">
            <a:avLst/>
          </a:prstGeom>
          <a:noFill/>
          <a:ln>
            <a:noFill/>
          </a:ln>
        </p:spPr>
        <p:txBody>
          <a:bodyPr anchorCtr="0" anchor="ctr" bIns="91400" lIns="91400" spcFirstLastPara="1" rIns="91400" wrap="square" tIns="91400">
            <a:normAutofit/>
          </a:bodyPr>
          <a:lstStyle>
            <a:lvl1pPr indent="-228600" lvl="0" marL="457200" algn="l">
              <a:lnSpc>
                <a:spcPct val="100000"/>
              </a:lnSpc>
              <a:spcBef>
                <a:spcPts val="0"/>
              </a:spcBef>
              <a:spcAft>
                <a:spcPts val="0"/>
              </a:spcAft>
              <a:buClr>
                <a:srgbClr val="585858"/>
              </a:buClr>
              <a:buSzPts val="1800"/>
              <a:buNone/>
              <a:defRPr/>
            </a:lvl1pPr>
          </a:lstStyle>
          <a:p/>
        </p:txBody>
      </p:sp>
      <p:sp>
        <p:nvSpPr>
          <p:cNvPr id="43" name="Google Shape;43;p37"/>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 name="Google Shape;7;p28"/>
          <p:cNvSpPr txBox="1"/>
          <p:nvPr>
            <p:ph idx="1" type="body"/>
          </p:nvPr>
        </p:nvSpPr>
        <p:spPr>
          <a:xfrm>
            <a:off x="311699" y="1152475"/>
            <a:ext cx="8520602" cy="3416400"/>
          </a:xfrm>
          <a:prstGeom prst="rect">
            <a:avLst/>
          </a:prstGeom>
          <a:noFill/>
          <a:ln>
            <a:noFill/>
          </a:ln>
        </p:spPr>
        <p:txBody>
          <a:bodyPr anchorCtr="0" anchor="t" bIns="91400" lIns="91400" spcFirstLastPara="1" rIns="91400" wrap="square" tIns="91400">
            <a:normAutofit/>
          </a:bodyPr>
          <a:lstStyle>
            <a:lvl1pPr indent="-342900" lvl="0" marL="457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 name="Google Shape;8;p28"/>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hyperlink" Target="mailto:praktijknaam@yukiworks.nl" TargetMode="External"/><Relationship Id="rId5" Type="http://schemas.openxmlformats.org/officeDocument/2006/relationships/hyperlink" Target="https://support.yuki.nl/nl/support/solutions/articles/11000066946-google-drive" TargetMode="External"/><Relationship Id="rId6" Type="http://schemas.openxmlformats.org/officeDocument/2006/relationships/hyperlink" Target="https://support.yuki.nl/nl/support/solutions/articles/11000067125-dropbox" TargetMode="External"/><Relationship Id="rId7" Type="http://schemas.openxmlformats.org/officeDocument/2006/relationships/hyperlink" Target="https://support.yuki.nl/nl/support/solutions/articles/11000063910-iphone-app" TargetMode="External"/><Relationship Id="rId8"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5.jpg"/><Relationship Id="rId5" Type="http://schemas.openxmlformats.org/officeDocument/2006/relationships/image" Target="../media/image14.jpg"/><Relationship Id="rId6"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hyperlink" Target="https://academy.spotonmedics.nl/handleiding/declaratieformulier-van-uw-medewerkers-in-financieel/" TargetMode="External"/><Relationship Id="rId5"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6.jpg"/><Relationship Id="rId5" Type="http://schemas.openxmlformats.org/officeDocument/2006/relationships/image" Target="../media/image4.jpg"/><Relationship Id="rId6"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0" Type="http://schemas.openxmlformats.org/officeDocument/2006/relationships/hyperlink" Target="https://register.gotowebinar.com/register/8870920692469805835" TargetMode="External"/><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hyperlink" Target="https://register.gotowebinar.com/register/8348397582578503691" TargetMode="External"/><Relationship Id="rId5" Type="http://schemas.openxmlformats.org/officeDocument/2006/relationships/image" Target="../media/image3.png"/><Relationship Id="rId6" Type="http://schemas.openxmlformats.org/officeDocument/2006/relationships/hyperlink" Target="https://register.gotowebinar.com/register/8348397582578503691" TargetMode="External"/><Relationship Id="rId7" Type="http://schemas.openxmlformats.org/officeDocument/2006/relationships/hyperlink" Target="https://register.gotowebinar.com/register/8348397582578503691" TargetMode="External"/><Relationship Id="rId8" Type="http://schemas.openxmlformats.org/officeDocument/2006/relationships/hyperlink" Target="https://attendee.gotowebinar.com/register/8617545934430298635"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descr="image8.png" id="96" name="Google Shape;96;p1"/>
          <p:cNvPicPr preferRelativeResize="0"/>
          <p:nvPr/>
        </p:nvPicPr>
        <p:blipFill rotWithShape="1">
          <a:blip r:embed="rId3">
            <a:alphaModFix amt="83545"/>
          </a:blip>
          <a:srcRect b="0" l="0" r="0" t="0"/>
          <a:stretch/>
        </p:blipFill>
        <p:spPr>
          <a:xfrm>
            <a:off x="-1" y="-25775"/>
            <a:ext cx="9144001" cy="5195050"/>
          </a:xfrm>
          <a:prstGeom prst="rect">
            <a:avLst/>
          </a:prstGeom>
          <a:noFill/>
          <a:ln>
            <a:noFill/>
          </a:ln>
        </p:spPr>
      </p:pic>
      <p:pic>
        <p:nvPicPr>
          <p:cNvPr descr="image6.png" id="97" name="Google Shape;97;p1"/>
          <p:cNvPicPr preferRelativeResize="0"/>
          <p:nvPr/>
        </p:nvPicPr>
        <p:blipFill rotWithShape="1">
          <a:blip r:embed="rId4">
            <a:alphaModFix/>
          </a:blip>
          <a:srcRect b="0" l="0" r="0" t="0"/>
          <a:stretch/>
        </p:blipFill>
        <p:spPr>
          <a:xfrm>
            <a:off x="1111915" y="1186936"/>
            <a:ext cx="7284702" cy="2889066"/>
          </a:xfrm>
          <a:prstGeom prst="rect">
            <a:avLst/>
          </a:prstGeom>
          <a:noFill/>
          <a:ln>
            <a:noFill/>
          </a:ln>
        </p:spPr>
      </p:pic>
      <p:sp>
        <p:nvSpPr>
          <p:cNvPr id="98" name="Google Shape;98;p1"/>
          <p:cNvSpPr txBox="1"/>
          <p:nvPr/>
        </p:nvSpPr>
        <p:spPr>
          <a:xfrm>
            <a:off x="-13300" y="1639207"/>
            <a:ext cx="9144000" cy="21699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1700"/>
              <a:buFont typeface="Open Sans"/>
              <a:buNone/>
            </a:pPr>
            <a:r>
              <a:rPr b="1" i="0" lang="nl-NL" sz="2000" u="none" cap="none" strike="noStrike">
                <a:solidFill>
                  <a:srgbClr val="FFFFFF"/>
                </a:solidFill>
                <a:latin typeface="Open Sans"/>
                <a:ea typeface="Open Sans"/>
                <a:cs typeface="Open Sans"/>
                <a:sym typeface="Open Sans"/>
              </a:rPr>
              <a:t>Webinar: de Basis van </a:t>
            </a:r>
            <a:r>
              <a:rPr b="1" lang="nl-NL" sz="2000">
                <a:solidFill>
                  <a:srgbClr val="FFFFFF"/>
                </a:solidFill>
                <a:latin typeface="Open Sans"/>
                <a:ea typeface="Open Sans"/>
                <a:cs typeface="Open Sans"/>
                <a:sym typeface="Open Sans"/>
              </a:rPr>
              <a:t>SpotOnMedics Financieel (Yuki)</a:t>
            </a:r>
            <a:endParaRPr b="0" i="0" sz="1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FFFFFF"/>
              </a:buClr>
              <a:buSzPts val="1600"/>
              <a:buFont typeface="Open Sans Light"/>
              <a:buNone/>
            </a:pPr>
            <a:r>
              <a:rPr b="0" i="0" lang="nl-NL" sz="1600" u="none" cap="none" strike="noStrike">
                <a:solidFill>
                  <a:srgbClr val="FFFFFF"/>
                </a:solidFill>
                <a:latin typeface="Open Sans Light"/>
                <a:ea typeface="Open Sans Light"/>
                <a:cs typeface="Open Sans Light"/>
                <a:sym typeface="Open Sans Light"/>
              </a:rPr>
              <a:t>Datum: </a:t>
            </a:r>
            <a:r>
              <a:rPr lang="nl-NL" sz="1600">
                <a:solidFill>
                  <a:srgbClr val="FFFFFF"/>
                </a:solidFill>
                <a:latin typeface="Open Sans Light"/>
                <a:ea typeface="Open Sans Light"/>
                <a:cs typeface="Open Sans Light"/>
                <a:sym typeface="Open Sans Light"/>
              </a:rPr>
              <a:t>07</a:t>
            </a:r>
            <a:r>
              <a:rPr b="0" i="0" lang="nl-NL" sz="1600" u="none" cap="none" strike="noStrike">
                <a:solidFill>
                  <a:srgbClr val="FFFFFF"/>
                </a:solidFill>
                <a:latin typeface="Open Sans Light"/>
                <a:ea typeface="Open Sans Light"/>
                <a:cs typeface="Open Sans Light"/>
                <a:sym typeface="Open Sans Light"/>
              </a:rPr>
              <a:t>/0</a:t>
            </a:r>
            <a:r>
              <a:rPr lang="nl-NL" sz="1600">
                <a:solidFill>
                  <a:srgbClr val="FFFFFF"/>
                </a:solidFill>
                <a:latin typeface="Open Sans Light"/>
                <a:ea typeface="Open Sans Light"/>
                <a:cs typeface="Open Sans Light"/>
                <a:sym typeface="Open Sans Light"/>
              </a:rPr>
              <a:t>5</a:t>
            </a:r>
            <a:r>
              <a:rPr b="0" i="0" lang="nl-NL" sz="1600" u="none" cap="none" strike="noStrike">
                <a:solidFill>
                  <a:srgbClr val="FFFFFF"/>
                </a:solidFill>
                <a:latin typeface="Open Sans Light"/>
                <a:ea typeface="Open Sans Light"/>
                <a:cs typeface="Open Sans Light"/>
                <a:sym typeface="Open Sans Light"/>
              </a:rPr>
              <a:t>/2020</a:t>
            </a:r>
            <a:endParaRPr b="0" i="0" sz="1600" u="none" cap="none" strike="noStrike">
              <a:solidFill>
                <a:srgbClr val="FFFFFF"/>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FFFFFF"/>
              </a:buClr>
              <a:buSzPts val="1600"/>
              <a:buFont typeface="Open Sans Light"/>
              <a:buNone/>
            </a:pPr>
            <a:r>
              <a:rPr b="0" i="0" lang="nl-NL" sz="1600" u="none" cap="none" strike="noStrike">
                <a:solidFill>
                  <a:srgbClr val="FFFFFF"/>
                </a:solidFill>
                <a:latin typeface="Open Sans Light"/>
                <a:ea typeface="Open Sans Light"/>
                <a:cs typeface="Open Sans Light"/>
                <a:sym typeface="Open Sans Light"/>
              </a:rPr>
              <a:t>Tijd: 13:00 – 14:</a:t>
            </a:r>
            <a:r>
              <a:rPr lang="nl-NL" sz="1600">
                <a:solidFill>
                  <a:srgbClr val="FFFFFF"/>
                </a:solidFill>
                <a:latin typeface="Open Sans Light"/>
                <a:ea typeface="Open Sans Light"/>
                <a:cs typeface="Open Sans Light"/>
                <a:sym typeface="Open Sans Light"/>
              </a:rPr>
              <a:t>15</a:t>
            </a:r>
            <a:r>
              <a:rPr b="0" i="0" lang="nl-NL" sz="1600" u="none" cap="none" strike="noStrike">
                <a:solidFill>
                  <a:srgbClr val="FFFFFF"/>
                </a:solidFill>
                <a:latin typeface="Open Sans Light"/>
                <a:ea typeface="Open Sans Light"/>
                <a:cs typeface="Open Sans Light"/>
                <a:sym typeface="Open Sans Light"/>
              </a:rPr>
              <a:t> uur </a:t>
            </a:r>
            <a:endParaRPr b="0" i="0" sz="1600" u="none" cap="none" strike="noStrike">
              <a:solidFill>
                <a:srgbClr val="FFFFFF"/>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FFFFFF"/>
              </a:buClr>
              <a:buSzPts val="1600"/>
              <a:buFont typeface="Open Sans Light"/>
              <a:buNone/>
            </a:pPr>
            <a:r>
              <a:t/>
            </a:r>
            <a:endParaRPr b="0" i="0" sz="1600" u="none" cap="none" strike="noStrike">
              <a:solidFill>
                <a:srgbClr val="FFFFFF"/>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FFFFFF"/>
              </a:buClr>
              <a:buSzPts val="1600"/>
              <a:buFont typeface="Open Sans Light"/>
              <a:buNone/>
            </a:pPr>
            <a:br>
              <a:rPr b="0" i="0" lang="nl-NL" sz="1600" u="none" cap="none" strike="noStrike">
                <a:solidFill>
                  <a:srgbClr val="FFFFFF"/>
                </a:solidFill>
                <a:latin typeface="Open Sans Light"/>
                <a:ea typeface="Open Sans Light"/>
                <a:cs typeface="Open Sans Light"/>
                <a:sym typeface="Open Sans Light"/>
              </a:rPr>
            </a:br>
            <a:r>
              <a:rPr b="0" i="0" lang="nl-NL" sz="1600" u="none" cap="none" strike="noStrike">
                <a:solidFill>
                  <a:srgbClr val="FFFFFF"/>
                </a:solidFill>
                <a:latin typeface="Open Sans"/>
                <a:ea typeface="Open Sans"/>
                <a:cs typeface="Open Sans"/>
                <a:sym typeface="Open Sans"/>
              </a:rPr>
              <a:t>Sprekers: </a:t>
            </a:r>
            <a:r>
              <a:rPr lang="nl-NL" sz="1600">
                <a:solidFill>
                  <a:srgbClr val="FFFFFF"/>
                </a:solidFill>
                <a:latin typeface="Open Sans"/>
                <a:ea typeface="Open Sans"/>
                <a:cs typeface="Open Sans"/>
                <a:sym typeface="Open Sans"/>
              </a:rPr>
              <a:t>Rosanne Vergoossen</a:t>
            </a:r>
            <a:r>
              <a:rPr b="0" i="0" lang="nl-NL" sz="1600" u="none" cap="none" strike="noStrike">
                <a:solidFill>
                  <a:srgbClr val="FFFFFF"/>
                </a:solidFill>
                <a:latin typeface="Open Sans"/>
                <a:ea typeface="Open Sans"/>
                <a:cs typeface="Open Sans"/>
                <a:sym typeface="Open Sans"/>
              </a:rPr>
              <a:t>, Niels Rientjes</a:t>
            </a:r>
            <a:endParaRPr b="0" i="0" sz="1400" u="none" cap="none" strike="noStrike">
              <a:solidFill>
                <a:srgbClr val="000000"/>
              </a:solidFill>
              <a:latin typeface="Open Sans"/>
              <a:ea typeface="Open Sans"/>
              <a:cs typeface="Open Sans"/>
              <a:sym typeface="Open Sans"/>
            </a:endParaRPr>
          </a:p>
        </p:txBody>
      </p:sp>
      <p:pic>
        <p:nvPicPr>
          <p:cNvPr id="99" name="Google Shape;99;p1"/>
          <p:cNvPicPr preferRelativeResize="0"/>
          <p:nvPr/>
        </p:nvPicPr>
        <p:blipFill rotWithShape="1">
          <a:blip r:embed="rId5">
            <a:alphaModFix/>
          </a:blip>
          <a:srcRect b="0" l="0" r="0" t="0"/>
          <a:stretch/>
        </p:blipFill>
        <p:spPr>
          <a:xfrm>
            <a:off x="6400553" y="4506875"/>
            <a:ext cx="2624494" cy="408800"/>
          </a:xfrm>
          <a:prstGeom prst="rect">
            <a:avLst/>
          </a:prstGeom>
          <a:noFill/>
          <a:ln>
            <a:noFill/>
          </a:ln>
        </p:spPr>
      </p:pic>
      <p:sp>
        <p:nvSpPr>
          <p:cNvPr id="100" name="Google Shape;100;p1"/>
          <p:cNvSpPr txBox="1"/>
          <p:nvPr/>
        </p:nvSpPr>
        <p:spPr>
          <a:xfrm rot="-840">
            <a:off x="2640010" y="474879"/>
            <a:ext cx="3684600" cy="56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200"/>
              <a:buFont typeface="Arial"/>
              <a:buNone/>
            </a:pPr>
            <a:r>
              <a:rPr b="0" i="0" lang="nl-NL" sz="5200" u="none" cap="none" strike="noStrike">
                <a:solidFill>
                  <a:srgbClr val="FFFFFF"/>
                </a:solidFill>
                <a:latin typeface="Permanent Marker"/>
                <a:ea typeface="Permanent Marker"/>
                <a:cs typeface="Permanent Marker"/>
                <a:sym typeface="Permanent Marker"/>
              </a:rPr>
              <a:t>Welkom!</a:t>
            </a:r>
            <a:endParaRPr b="0" i="0" sz="5200" u="none" cap="none" strike="noStrike">
              <a:solidFill>
                <a:srgbClr val="FFFFFF"/>
              </a:solidFill>
              <a:latin typeface="Permanent Marker"/>
              <a:ea typeface="Permanent Marker"/>
              <a:cs typeface="Permanent Marker"/>
              <a:sym typeface="Permanent Marker"/>
            </a:endParaRPr>
          </a:p>
        </p:txBody>
      </p:sp>
      <p:sp>
        <p:nvSpPr>
          <p:cNvPr id="101" name="Google Shape;101;p1"/>
          <p:cNvSpPr txBox="1"/>
          <p:nvPr/>
        </p:nvSpPr>
        <p:spPr>
          <a:xfrm>
            <a:off x="-13300" y="4024375"/>
            <a:ext cx="9212400" cy="96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nl-NL" sz="1100" u="none" cap="none" strike="noStrike">
                <a:solidFill>
                  <a:srgbClr val="FFFFFF"/>
                </a:solidFill>
                <a:latin typeface="Open Sans"/>
                <a:ea typeface="Open Sans"/>
                <a:cs typeface="Open Sans"/>
                <a:sym typeface="Open Sans"/>
              </a:rPr>
              <a:t>Tip: na afloop ontvangt u automatisch een opname van dit webinar.</a:t>
            </a:r>
            <a:endParaRPr b="0" i="1" sz="1100" u="none" cap="none" strike="noStrike">
              <a:solidFill>
                <a:srgbClr val="FFFFFF"/>
              </a:solidFill>
              <a:latin typeface="Open Sans"/>
              <a:ea typeface="Open Sans"/>
              <a:cs typeface="Open Sans"/>
              <a:sym typeface="Open Sans"/>
            </a:endParaRPr>
          </a:p>
        </p:txBody>
      </p:sp>
      <p:pic>
        <p:nvPicPr>
          <p:cNvPr id="102" name="Google Shape;102;p1"/>
          <p:cNvPicPr preferRelativeResize="0"/>
          <p:nvPr/>
        </p:nvPicPr>
        <p:blipFill rotWithShape="1">
          <a:blip r:embed="rId6">
            <a:alphaModFix/>
          </a:blip>
          <a:srcRect b="0" l="0" r="0" t="0"/>
          <a:stretch/>
        </p:blipFill>
        <p:spPr>
          <a:xfrm>
            <a:off x="5744024" y="691175"/>
            <a:ext cx="656525" cy="656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FFFFFF"/>
        </a:solidFill>
      </p:bgPr>
    </p:bg>
    <p:spTree>
      <p:nvGrpSpPr>
        <p:cNvPr id="182" name="Shape 182"/>
        <p:cNvGrpSpPr/>
        <p:nvPr/>
      </p:nvGrpSpPr>
      <p:grpSpPr>
        <a:xfrm>
          <a:off x="0" y="0"/>
          <a:ext cx="0" cy="0"/>
          <a:chOff x="0" y="0"/>
          <a:chExt cx="0" cy="0"/>
        </a:xfrm>
      </p:grpSpPr>
      <p:sp>
        <p:nvSpPr>
          <p:cNvPr id="183" name="Google Shape;183;g77535ef8ab_0_2"/>
          <p:cNvSpPr txBox="1"/>
          <p:nvPr/>
        </p:nvSpPr>
        <p:spPr>
          <a:xfrm>
            <a:off x="0" y="-44648"/>
            <a:ext cx="273300" cy="5187600"/>
          </a:xfrm>
          <a:prstGeom prst="rect">
            <a:avLst/>
          </a:prstGeom>
          <a:gradFill>
            <a:gsLst>
              <a:gs pos="0">
                <a:srgbClr val="006F9E"/>
              </a:gs>
              <a:gs pos="100000">
                <a:srgbClr val="70A4D5"/>
              </a:gs>
            </a:gsLst>
            <a:lin ang="5400012" scaled="0"/>
          </a:grad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None/>
            </a:pPr>
            <a:r>
              <a:t/>
            </a:r>
            <a:endParaRPr b="1" i="0" sz="1200" u="none">
              <a:solidFill>
                <a:srgbClr val="000000"/>
              </a:solidFill>
              <a:latin typeface="Helvetica Neue"/>
              <a:ea typeface="Helvetica Neue"/>
              <a:cs typeface="Helvetica Neue"/>
              <a:sym typeface="Helvetica Neue"/>
            </a:endParaRPr>
          </a:p>
        </p:txBody>
      </p:sp>
      <p:pic>
        <p:nvPicPr>
          <p:cNvPr id="184" name="Google Shape;184;g77535ef8ab_0_2"/>
          <p:cNvPicPr preferRelativeResize="0"/>
          <p:nvPr/>
        </p:nvPicPr>
        <p:blipFill rotWithShape="1">
          <a:blip r:embed="rId3">
            <a:alphaModFix/>
          </a:blip>
          <a:srcRect b="0" l="0" r="0" t="0"/>
          <a:stretch/>
        </p:blipFill>
        <p:spPr>
          <a:xfrm>
            <a:off x="7315795" y="4801195"/>
            <a:ext cx="1716880" cy="267295"/>
          </a:xfrm>
          <a:prstGeom prst="rect">
            <a:avLst/>
          </a:prstGeom>
          <a:noFill/>
          <a:ln>
            <a:noFill/>
          </a:ln>
        </p:spPr>
      </p:pic>
      <p:sp>
        <p:nvSpPr>
          <p:cNvPr id="185" name="Google Shape;185;g77535ef8ab_0_2"/>
          <p:cNvSpPr txBox="1"/>
          <p:nvPr/>
        </p:nvSpPr>
        <p:spPr>
          <a:xfrm>
            <a:off x="714572" y="341803"/>
            <a:ext cx="6565500" cy="3609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lang="nl-NL" sz="1700">
                <a:solidFill>
                  <a:srgbClr val="FF9900"/>
                </a:solidFill>
                <a:latin typeface="Helvetica Neue"/>
                <a:ea typeface="Helvetica Neue"/>
                <a:cs typeface="Helvetica Neue"/>
                <a:sym typeface="Helvetica Neue"/>
              </a:rPr>
              <a:t>Navigeren in SpotOnMedics Financieel </a:t>
            </a:r>
            <a:endParaRPr sz="1700">
              <a:solidFill>
                <a:srgbClr val="FF9900"/>
              </a:solidFill>
              <a:latin typeface="Helvetica Neue"/>
              <a:ea typeface="Helvetica Neue"/>
              <a:cs typeface="Helvetica Neue"/>
              <a:sym typeface="Helvetica Neue"/>
            </a:endParaRPr>
          </a:p>
          <a:p>
            <a:pPr indent="0" lvl="0" marL="0" rtl="0" algn="l">
              <a:spcBef>
                <a:spcPts val="0"/>
              </a:spcBef>
              <a:spcAft>
                <a:spcPts val="0"/>
              </a:spcAft>
              <a:buNone/>
            </a:pPr>
            <a:r>
              <a:t/>
            </a:r>
            <a:endParaRPr sz="1700">
              <a:solidFill>
                <a:srgbClr val="FF9900"/>
              </a:solidFill>
              <a:latin typeface="Helvetica Neue"/>
              <a:ea typeface="Helvetica Neue"/>
              <a:cs typeface="Helvetica Neue"/>
              <a:sym typeface="Helvetica Neue"/>
            </a:endParaRPr>
          </a:p>
        </p:txBody>
      </p:sp>
      <p:pic>
        <p:nvPicPr>
          <p:cNvPr id="186" name="Google Shape;186;g77535ef8ab_0_2"/>
          <p:cNvPicPr preferRelativeResize="0"/>
          <p:nvPr/>
        </p:nvPicPr>
        <p:blipFill>
          <a:blip r:embed="rId4">
            <a:alphaModFix/>
          </a:blip>
          <a:stretch>
            <a:fillRect/>
          </a:stretch>
        </p:blipFill>
        <p:spPr>
          <a:xfrm>
            <a:off x="714578" y="934163"/>
            <a:ext cx="2000700" cy="3438169"/>
          </a:xfrm>
          <a:prstGeom prst="rect">
            <a:avLst/>
          </a:prstGeom>
          <a:noFill/>
          <a:ln>
            <a:noFill/>
          </a:ln>
        </p:spPr>
      </p:pic>
      <p:sp>
        <p:nvSpPr>
          <p:cNvPr id="187" name="Google Shape;187;g77535ef8ab_0_2"/>
          <p:cNvSpPr txBox="1"/>
          <p:nvPr/>
        </p:nvSpPr>
        <p:spPr>
          <a:xfrm>
            <a:off x="2808000" y="934201"/>
            <a:ext cx="3528000" cy="36078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t/>
            </a:r>
            <a:endParaRPr sz="800">
              <a:latin typeface="Helvetica Neue"/>
              <a:ea typeface="Helvetica Neue"/>
              <a:cs typeface="Helvetica Neue"/>
              <a:sym typeface="Helvetica Neue"/>
            </a:endParaRPr>
          </a:p>
          <a:p>
            <a:pPr indent="0" lvl="0" marL="0" rtl="0" algn="l">
              <a:spcBef>
                <a:spcPts val="0"/>
              </a:spcBef>
              <a:spcAft>
                <a:spcPts val="0"/>
              </a:spcAft>
              <a:buNone/>
            </a:pPr>
            <a:r>
              <a:rPr b="1" lang="nl-NL" sz="800">
                <a:latin typeface="Helvetica Neue"/>
                <a:ea typeface="Helvetica Neue"/>
                <a:cs typeface="Helvetica Neue"/>
                <a:sym typeface="Helvetica Neue"/>
              </a:rPr>
              <a:t>Dashboard</a:t>
            </a:r>
            <a:r>
              <a:rPr lang="nl-NL" sz="800">
                <a:latin typeface="Helvetica Neue"/>
                <a:ea typeface="Helvetica Neue"/>
                <a:cs typeface="Helvetica Neue"/>
                <a:sym typeface="Helvetica Neue"/>
              </a:rPr>
              <a:t> - Startscherm</a:t>
            </a:r>
            <a:endParaRPr sz="800">
              <a:latin typeface="Helvetica Neue"/>
              <a:ea typeface="Helvetica Neue"/>
              <a:cs typeface="Helvetica Neue"/>
              <a:sym typeface="Helvetica Neue"/>
            </a:endParaRPr>
          </a:p>
          <a:p>
            <a:pPr indent="0" lvl="0" marL="0" rtl="0" algn="l">
              <a:spcBef>
                <a:spcPts val="0"/>
              </a:spcBef>
              <a:spcAft>
                <a:spcPts val="0"/>
              </a:spcAft>
              <a:buNone/>
            </a:pPr>
            <a:r>
              <a:t/>
            </a:r>
            <a:endParaRPr sz="800">
              <a:latin typeface="Helvetica Neue"/>
              <a:ea typeface="Helvetica Neue"/>
              <a:cs typeface="Helvetica Neue"/>
              <a:sym typeface="Helvetica Neue"/>
            </a:endParaRPr>
          </a:p>
          <a:p>
            <a:pPr indent="0" lvl="0" marL="0" rtl="0" algn="l">
              <a:spcBef>
                <a:spcPts val="0"/>
              </a:spcBef>
              <a:spcAft>
                <a:spcPts val="0"/>
              </a:spcAft>
              <a:buNone/>
            </a:pPr>
            <a:r>
              <a:rPr b="1" lang="nl-NL" sz="800">
                <a:latin typeface="Helvetica Neue"/>
                <a:ea typeface="Helvetica Neue"/>
                <a:cs typeface="Helvetica Neue"/>
                <a:sym typeface="Helvetica Neue"/>
              </a:rPr>
              <a:t>Yuki Postbus</a:t>
            </a:r>
            <a:r>
              <a:rPr lang="nl-NL" sz="800">
                <a:latin typeface="Helvetica Neue"/>
                <a:ea typeface="Helvetica Neue"/>
                <a:cs typeface="Helvetica Neue"/>
                <a:sym typeface="Helvetica Neue"/>
              </a:rPr>
              <a:t> - Hier kun je al je documenten aanleveren en communiceren met de backoffice van SpotOnMedics.</a:t>
            </a:r>
            <a:endParaRPr sz="800">
              <a:latin typeface="Helvetica Neue"/>
              <a:ea typeface="Helvetica Neue"/>
              <a:cs typeface="Helvetica Neue"/>
              <a:sym typeface="Helvetica Neue"/>
            </a:endParaRPr>
          </a:p>
          <a:p>
            <a:pPr indent="0" lvl="0" marL="0" rtl="0" algn="l">
              <a:spcBef>
                <a:spcPts val="0"/>
              </a:spcBef>
              <a:spcAft>
                <a:spcPts val="0"/>
              </a:spcAft>
              <a:buNone/>
            </a:pPr>
            <a:r>
              <a:t/>
            </a:r>
            <a:endParaRPr sz="800">
              <a:latin typeface="Helvetica Neue"/>
              <a:ea typeface="Helvetica Neue"/>
              <a:cs typeface="Helvetica Neue"/>
              <a:sym typeface="Helvetica Neue"/>
            </a:endParaRPr>
          </a:p>
          <a:p>
            <a:pPr indent="0" lvl="0" marL="0" rtl="0" algn="l">
              <a:spcBef>
                <a:spcPts val="0"/>
              </a:spcBef>
              <a:spcAft>
                <a:spcPts val="0"/>
              </a:spcAft>
              <a:buNone/>
            </a:pPr>
            <a:r>
              <a:rPr b="1" lang="nl-NL" sz="800">
                <a:latin typeface="Helvetica Neue"/>
                <a:ea typeface="Helvetica Neue"/>
                <a:cs typeface="Helvetica Neue"/>
                <a:sym typeface="Helvetica Neue"/>
              </a:rPr>
              <a:t>Archief</a:t>
            </a:r>
            <a:r>
              <a:rPr lang="nl-NL" sz="800">
                <a:latin typeface="Helvetica Neue"/>
                <a:ea typeface="Helvetica Neue"/>
                <a:cs typeface="Helvetica Neue"/>
                <a:sym typeface="Helvetica Neue"/>
              </a:rPr>
              <a:t> - Hier archiveer je al je documenten, ook de niet-financiële documenten. </a:t>
            </a:r>
            <a:endParaRPr sz="800">
              <a:latin typeface="Helvetica Neue"/>
              <a:ea typeface="Helvetica Neue"/>
              <a:cs typeface="Helvetica Neue"/>
              <a:sym typeface="Helvetica Neue"/>
            </a:endParaRPr>
          </a:p>
          <a:p>
            <a:pPr indent="0" lvl="0" marL="0" rtl="0" algn="l">
              <a:spcBef>
                <a:spcPts val="0"/>
              </a:spcBef>
              <a:spcAft>
                <a:spcPts val="0"/>
              </a:spcAft>
              <a:buNone/>
            </a:pPr>
            <a:r>
              <a:t/>
            </a:r>
            <a:endParaRPr sz="800">
              <a:latin typeface="Helvetica Neue"/>
              <a:ea typeface="Helvetica Neue"/>
              <a:cs typeface="Helvetica Neue"/>
              <a:sym typeface="Helvetica Neue"/>
            </a:endParaRPr>
          </a:p>
          <a:p>
            <a:pPr indent="0" lvl="0" marL="0" rtl="0" algn="l">
              <a:spcBef>
                <a:spcPts val="0"/>
              </a:spcBef>
              <a:spcAft>
                <a:spcPts val="0"/>
              </a:spcAft>
              <a:buNone/>
            </a:pPr>
            <a:r>
              <a:rPr b="1" lang="nl-NL" sz="800">
                <a:latin typeface="Helvetica Neue"/>
                <a:ea typeface="Helvetica Neue"/>
                <a:cs typeface="Helvetica Neue"/>
                <a:sym typeface="Helvetica Neue"/>
              </a:rPr>
              <a:t>Boekhouding</a:t>
            </a:r>
            <a:r>
              <a:rPr lang="nl-NL" sz="800">
                <a:latin typeface="Helvetica Neue"/>
                <a:ea typeface="Helvetica Neue"/>
                <a:cs typeface="Helvetica Neue"/>
                <a:sym typeface="Helvetica Neue"/>
              </a:rPr>
              <a:t> - Hier vind je o.a. je bedrijfsmonitor, het overzicht ‘omzet en kosten, ‘bezittingen en schulden’, de lijst met openstaande debiteuren en crediteuren. </a:t>
            </a:r>
            <a:endParaRPr sz="800">
              <a:latin typeface="Helvetica Neue"/>
              <a:ea typeface="Helvetica Neue"/>
              <a:cs typeface="Helvetica Neue"/>
              <a:sym typeface="Helvetica Neue"/>
            </a:endParaRPr>
          </a:p>
          <a:p>
            <a:pPr indent="0" lvl="0" marL="0" rtl="0" algn="l">
              <a:spcBef>
                <a:spcPts val="0"/>
              </a:spcBef>
              <a:spcAft>
                <a:spcPts val="0"/>
              </a:spcAft>
              <a:buNone/>
            </a:pPr>
            <a:r>
              <a:t/>
            </a:r>
            <a:endParaRPr sz="800">
              <a:latin typeface="Helvetica Neue"/>
              <a:ea typeface="Helvetica Neue"/>
              <a:cs typeface="Helvetica Neue"/>
              <a:sym typeface="Helvetica Neue"/>
            </a:endParaRPr>
          </a:p>
          <a:p>
            <a:pPr indent="0" lvl="0" marL="0" rtl="0" algn="l">
              <a:spcBef>
                <a:spcPts val="0"/>
              </a:spcBef>
              <a:spcAft>
                <a:spcPts val="0"/>
              </a:spcAft>
              <a:buNone/>
            </a:pPr>
            <a:r>
              <a:rPr b="1" lang="nl-NL" sz="800">
                <a:latin typeface="Helvetica Neue"/>
                <a:ea typeface="Helvetica Neue"/>
                <a:cs typeface="Helvetica Neue"/>
                <a:sym typeface="Helvetica Neue"/>
              </a:rPr>
              <a:t>Bank</a:t>
            </a:r>
            <a:r>
              <a:rPr lang="nl-NL" sz="800">
                <a:latin typeface="Helvetica Neue"/>
                <a:ea typeface="Helvetica Neue"/>
                <a:cs typeface="Helvetica Neue"/>
                <a:sym typeface="Helvetica Neue"/>
              </a:rPr>
              <a:t> - Overzicht van al je zakelijke bankrekeningen. Betaal je facturen via de betaallijst met een SEPA betaalbestand in Yuki. Incasseer je verkoopfacturen via een SEPA incassobestand in Yuki.</a:t>
            </a:r>
            <a:endParaRPr sz="800">
              <a:latin typeface="Helvetica Neue"/>
              <a:ea typeface="Helvetica Neue"/>
              <a:cs typeface="Helvetica Neue"/>
              <a:sym typeface="Helvetica Neue"/>
            </a:endParaRPr>
          </a:p>
          <a:p>
            <a:pPr indent="0" lvl="0" marL="0" rtl="0" algn="l">
              <a:spcBef>
                <a:spcPts val="0"/>
              </a:spcBef>
              <a:spcAft>
                <a:spcPts val="0"/>
              </a:spcAft>
              <a:buNone/>
            </a:pPr>
            <a:r>
              <a:t/>
            </a:r>
            <a:endParaRPr sz="800">
              <a:latin typeface="Helvetica Neue"/>
              <a:ea typeface="Helvetica Neue"/>
              <a:cs typeface="Helvetica Neue"/>
              <a:sym typeface="Helvetica Neue"/>
            </a:endParaRPr>
          </a:p>
          <a:p>
            <a:pPr indent="0" lvl="0" marL="0" rtl="0" algn="l">
              <a:spcBef>
                <a:spcPts val="0"/>
              </a:spcBef>
              <a:spcAft>
                <a:spcPts val="0"/>
              </a:spcAft>
              <a:buNone/>
            </a:pPr>
            <a:r>
              <a:rPr b="1" lang="nl-NL" sz="800">
                <a:latin typeface="Helvetica Neue"/>
                <a:ea typeface="Helvetica Neue"/>
                <a:cs typeface="Helvetica Neue"/>
                <a:sym typeface="Helvetica Neue"/>
              </a:rPr>
              <a:t>Verkoop</a:t>
            </a:r>
            <a:r>
              <a:rPr lang="nl-NL" sz="800">
                <a:latin typeface="Helvetica Neue"/>
                <a:ea typeface="Helvetica Neue"/>
                <a:cs typeface="Helvetica Neue"/>
                <a:sym typeface="Helvetica Neue"/>
              </a:rPr>
              <a:t> - Door middel van een koppeling vanuit FysioOne worden alle verkoopfacturen automatisch ingelezen en verwerkt in Yuki. </a:t>
            </a:r>
            <a:endParaRPr sz="800">
              <a:latin typeface="Helvetica Neue"/>
              <a:ea typeface="Helvetica Neue"/>
              <a:cs typeface="Helvetica Neue"/>
              <a:sym typeface="Helvetica Neue"/>
            </a:endParaRPr>
          </a:p>
          <a:p>
            <a:pPr indent="0" lvl="0" marL="0" rtl="0" algn="l">
              <a:spcBef>
                <a:spcPts val="0"/>
              </a:spcBef>
              <a:spcAft>
                <a:spcPts val="0"/>
              </a:spcAft>
              <a:buNone/>
            </a:pPr>
            <a:r>
              <a:t/>
            </a:r>
            <a:endParaRPr sz="800">
              <a:latin typeface="Helvetica Neue"/>
              <a:ea typeface="Helvetica Neue"/>
              <a:cs typeface="Helvetica Neue"/>
              <a:sym typeface="Helvetica Neue"/>
            </a:endParaRPr>
          </a:p>
          <a:p>
            <a:pPr indent="0" lvl="0" marL="0" rtl="0" algn="l">
              <a:spcBef>
                <a:spcPts val="0"/>
              </a:spcBef>
              <a:spcAft>
                <a:spcPts val="0"/>
              </a:spcAft>
              <a:buNone/>
            </a:pPr>
            <a:r>
              <a:rPr b="1" lang="nl-NL" sz="800">
                <a:latin typeface="Helvetica Neue"/>
                <a:ea typeface="Helvetica Neue"/>
                <a:cs typeface="Helvetica Neue"/>
                <a:sym typeface="Helvetica Neue"/>
              </a:rPr>
              <a:t>Inkoop</a:t>
            </a:r>
            <a:r>
              <a:rPr lang="nl-NL" sz="800">
                <a:latin typeface="Helvetica Neue"/>
                <a:ea typeface="Helvetica Neue"/>
                <a:cs typeface="Helvetica Neue"/>
                <a:sym typeface="Helvetica Neue"/>
              </a:rPr>
              <a:t> - Hier vind je het overzicht van al de praktijk inkopen, leveranciers, facturen in behandeling en onbetaalde facturen.</a:t>
            </a:r>
            <a:endParaRPr sz="800">
              <a:latin typeface="Helvetica Neue"/>
              <a:ea typeface="Helvetica Neue"/>
              <a:cs typeface="Helvetica Neue"/>
              <a:sym typeface="Helvetica Neue"/>
            </a:endParaRPr>
          </a:p>
          <a:p>
            <a:pPr indent="0" lvl="0" marL="0" rtl="0" algn="l">
              <a:spcBef>
                <a:spcPts val="0"/>
              </a:spcBef>
              <a:spcAft>
                <a:spcPts val="0"/>
              </a:spcAft>
              <a:buNone/>
            </a:pPr>
            <a:r>
              <a:t/>
            </a:r>
            <a:endParaRPr sz="800">
              <a:latin typeface="Helvetica Neue"/>
              <a:ea typeface="Helvetica Neue"/>
              <a:cs typeface="Helvetica Neue"/>
              <a:sym typeface="Helvetica Neue"/>
            </a:endParaRPr>
          </a:p>
          <a:p>
            <a:pPr indent="0" lvl="0" marL="0" rtl="0" algn="l">
              <a:spcBef>
                <a:spcPts val="0"/>
              </a:spcBef>
              <a:spcAft>
                <a:spcPts val="0"/>
              </a:spcAft>
              <a:buNone/>
            </a:pPr>
            <a:r>
              <a:rPr b="1" lang="nl-NL" sz="800">
                <a:latin typeface="Helvetica Neue"/>
                <a:ea typeface="Helvetica Neue"/>
                <a:cs typeface="Helvetica Neue"/>
                <a:sym typeface="Helvetica Neue"/>
              </a:rPr>
              <a:t>Personeel</a:t>
            </a:r>
            <a:r>
              <a:rPr lang="nl-NL" sz="800">
                <a:latin typeface="Helvetica Neue"/>
                <a:ea typeface="Helvetica Neue"/>
                <a:cs typeface="Helvetica Neue"/>
                <a:sym typeface="Helvetica Neue"/>
              </a:rPr>
              <a:t> - Overzicht van alle werknemers en de relevante documenten zoals hun salarisstroken en declaraties. </a:t>
            </a:r>
            <a:endParaRPr sz="800">
              <a:latin typeface="Helvetica Neue"/>
              <a:ea typeface="Helvetica Neue"/>
              <a:cs typeface="Helvetica Neue"/>
              <a:sym typeface="Helvetica Neue"/>
            </a:endParaRPr>
          </a:p>
          <a:p>
            <a:pPr indent="0" lvl="0" marL="0" rtl="0" algn="l">
              <a:spcBef>
                <a:spcPts val="0"/>
              </a:spcBef>
              <a:spcAft>
                <a:spcPts val="0"/>
              </a:spcAft>
              <a:buNone/>
            </a:pPr>
            <a:r>
              <a:t/>
            </a:r>
            <a:endParaRPr sz="800">
              <a:latin typeface="Helvetica Neue"/>
              <a:ea typeface="Helvetica Neue"/>
              <a:cs typeface="Helvetica Neue"/>
              <a:sym typeface="Helvetica Neue"/>
            </a:endParaRPr>
          </a:p>
          <a:p>
            <a:pPr indent="0" lvl="0" marL="0" rtl="0" algn="l">
              <a:spcBef>
                <a:spcPts val="0"/>
              </a:spcBef>
              <a:spcAft>
                <a:spcPts val="0"/>
              </a:spcAft>
              <a:buNone/>
            </a:pPr>
            <a:r>
              <a:rPr b="1" lang="nl-NL" sz="800">
                <a:latin typeface="Helvetica Neue"/>
                <a:ea typeface="Helvetica Neue"/>
                <a:cs typeface="Helvetica Neue"/>
                <a:sym typeface="Helvetica Neue"/>
              </a:rPr>
              <a:t>Adresboek</a:t>
            </a:r>
            <a:r>
              <a:rPr lang="nl-NL" sz="800">
                <a:latin typeface="Helvetica Neue"/>
                <a:ea typeface="Helvetica Neue"/>
                <a:cs typeface="Helvetica Neue"/>
                <a:sym typeface="Helvetica Neue"/>
              </a:rPr>
              <a:t> - Al je klanten, leveranciers, medewerkers en overige relaties op één plek. </a:t>
            </a:r>
            <a:endParaRPr sz="800">
              <a:latin typeface="Helvetica Neue"/>
              <a:ea typeface="Helvetica Neue"/>
              <a:cs typeface="Helvetica Neue"/>
              <a:sym typeface="Helvetica Neue"/>
            </a:endParaRPr>
          </a:p>
          <a:p>
            <a:pPr indent="0" lvl="0" marL="0" rtl="0" algn="l">
              <a:spcBef>
                <a:spcPts val="0"/>
              </a:spcBef>
              <a:spcAft>
                <a:spcPts val="0"/>
              </a:spcAft>
              <a:buNone/>
            </a:pPr>
            <a:r>
              <a:t/>
            </a:r>
            <a:endParaRPr sz="800">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FFFFFF"/>
        </a:solidFill>
      </p:bgPr>
    </p:bg>
    <p:spTree>
      <p:nvGrpSpPr>
        <p:cNvPr id="191" name="Shape 191"/>
        <p:cNvGrpSpPr/>
        <p:nvPr/>
      </p:nvGrpSpPr>
      <p:grpSpPr>
        <a:xfrm>
          <a:off x="0" y="0"/>
          <a:ext cx="0" cy="0"/>
          <a:chOff x="0" y="0"/>
          <a:chExt cx="0" cy="0"/>
        </a:xfrm>
      </p:grpSpPr>
      <p:sp>
        <p:nvSpPr>
          <p:cNvPr id="192" name="Google Shape;192;g77535ef8ab_0_35"/>
          <p:cNvSpPr txBox="1"/>
          <p:nvPr/>
        </p:nvSpPr>
        <p:spPr>
          <a:xfrm>
            <a:off x="0" y="-44648"/>
            <a:ext cx="273300" cy="5187600"/>
          </a:xfrm>
          <a:prstGeom prst="rect">
            <a:avLst/>
          </a:prstGeom>
          <a:gradFill>
            <a:gsLst>
              <a:gs pos="0">
                <a:srgbClr val="006F9E"/>
              </a:gs>
              <a:gs pos="100000">
                <a:srgbClr val="70A4D5"/>
              </a:gs>
            </a:gsLst>
            <a:lin ang="5400012" scaled="0"/>
          </a:grad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None/>
            </a:pPr>
            <a:r>
              <a:t/>
            </a:r>
            <a:endParaRPr b="1" i="0" sz="1200" u="none">
              <a:solidFill>
                <a:srgbClr val="000000"/>
              </a:solidFill>
              <a:latin typeface="Helvetica Neue"/>
              <a:ea typeface="Helvetica Neue"/>
              <a:cs typeface="Helvetica Neue"/>
              <a:sym typeface="Helvetica Neue"/>
            </a:endParaRPr>
          </a:p>
        </p:txBody>
      </p:sp>
      <p:pic>
        <p:nvPicPr>
          <p:cNvPr id="193" name="Google Shape;193;g77535ef8ab_0_35"/>
          <p:cNvPicPr preferRelativeResize="0"/>
          <p:nvPr/>
        </p:nvPicPr>
        <p:blipFill rotWithShape="1">
          <a:blip r:embed="rId3">
            <a:alphaModFix/>
          </a:blip>
          <a:srcRect b="0" l="0" r="0" t="0"/>
          <a:stretch/>
        </p:blipFill>
        <p:spPr>
          <a:xfrm>
            <a:off x="7315795" y="4801195"/>
            <a:ext cx="1716880" cy="267295"/>
          </a:xfrm>
          <a:prstGeom prst="rect">
            <a:avLst/>
          </a:prstGeom>
          <a:noFill/>
          <a:ln>
            <a:noFill/>
          </a:ln>
        </p:spPr>
      </p:pic>
      <p:sp>
        <p:nvSpPr>
          <p:cNvPr id="194" name="Google Shape;194;g77535ef8ab_0_35"/>
          <p:cNvSpPr txBox="1"/>
          <p:nvPr/>
        </p:nvSpPr>
        <p:spPr>
          <a:xfrm>
            <a:off x="707497" y="334728"/>
            <a:ext cx="6565500" cy="6297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lang="nl-NL" sz="1700">
                <a:solidFill>
                  <a:srgbClr val="FF9900"/>
                </a:solidFill>
                <a:latin typeface="Helvetica Neue"/>
                <a:ea typeface="Helvetica Neue"/>
                <a:cs typeface="Helvetica Neue"/>
                <a:sym typeface="Helvetica Neue"/>
              </a:rPr>
              <a:t>SpotOnMedics Financieel </a:t>
            </a:r>
            <a:endParaRPr sz="1700">
              <a:solidFill>
                <a:srgbClr val="FF9900"/>
              </a:solidFill>
              <a:latin typeface="Helvetica Neue"/>
              <a:ea typeface="Helvetica Neue"/>
              <a:cs typeface="Helvetica Neue"/>
              <a:sym typeface="Helvetica Neue"/>
            </a:endParaRPr>
          </a:p>
          <a:p>
            <a:pPr indent="0" lvl="0" marL="0" rtl="0" algn="l">
              <a:spcBef>
                <a:spcPts val="0"/>
              </a:spcBef>
              <a:spcAft>
                <a:spcPts val="0"/>
              </a:spcAft>
              <a:buNone/>
            </a:pPr>
            <a:r>
              <a:rPr lang="nl-NL" sz="1700">
                <a:solidFill>
                  <a:srgbClr val="FF9900"/>
                </a:solidFill>
                <a:latin typeface="Helvetica Neue"/>
                <a:ea typeface="Helvetica Neue"/>
                <a:cs typeface="Helvetica Neue"/>
                <a:sym typeface="Helvetica Neue"/>
              </a:rPr>
              <a:t>Aanlevering inkoopfacturen en overige documenten</a:t>
            </a:r>
            <a:endParaRPr sz="1700">
              <a:solidFill>
                <a:srgbClr val="FF9900"/>
              </a:solidFill>
              <a:latin typeface="Helvetica Neue"/>
              <a:ea typeface="Helvetica Neue"/>
              <a:cs typeface="Helvetica Neue"/>
              <a:sym typeface="Helvetica Neue"/>
            </a:endParaRPr>
          </a:p>
          <a:p>
            <a:pPr indent="0" lvl="0" marL="0" rtl="0" algn="l">
              <a:spcBef>
                <a:spcPts val="0"/>
              </a:spcBef>
              <a:spcAft>
                <a:spcPts val="0"/>
              </a:spcAft>
              <a:buNone/>
            </a:pPr>
            <a:r>
              <a:t/>
            </a:r>
            <a:endParaRPr sz="1700">
              <a:solidFill>
                <a:srgbClr val="FF9900"/>
              </a:solidFill>
              <a:latin typeface="Helvetica Neue"/>
              <a:ea typeface="Helvetica Neue"/>
              <a:cs typeface="Helvetica Neue"/>
              <a:sym typeface="Helvetica Neue"/>
            </a:endParaRPr>
          </a:p>
        </p:txBody>
      </p:sp>
      <p:sp>
        <p:nvSpPr>
          <p:cNvPr id="195" name="Google Shape;195;g77535ef8ab_0_35"/>
          <p:cNvSpPr txBox="1"/>
          <p:nvPr/>
        </p:nvSpPr>
        <p:spPr>
          <a:xfrm>
            <a:off x="707500" y="1110750"/>
            <a:ext cx="7995000" cy="1933800"/>
          </a:xfrm>
          <a:prstGeom prst="rect">
            <a:avLst/>
          </a:prstGeom>
          <a:noFill/>
          <a:ln>
            <a:noFill/>
          </a:ln>
        </p:spPr>
        <p:txBody>
          <a:bodyPr anchorCtr="0" anchor="t" bIns="34275" lIns="34275" spcFirstLastPara="1" rIns="34275" wrap="square" tIns="34275">
            <a:noAutofit/>
          </a:bodyPr>
          <a:lstStyle/>
          <a:p>
            <a:pPr indent="-165100" lvl="0" marL="177800" rtl="0" algn="l">
              <a:spcBef>
                <a:spcPts val="0"/>
              </a:spcBef>
              <a:spcAft>
                <a:spcPts val="0"/>
              </a:spcAft>
              <a:buSzPts val="1200"/>
              <a:buFont typeface="Helvetica Neue"/>
              <a:buChar char="●"/>
            </a:pPr>
            <a:r>
              <a:rPr lang="nl-NL" sz="1200">
                <a:latin typeface="Helvetica Neue"/>
                <a:ea typeface="Helvetica Neue"/>
                <a:cs typeface="Helvetica Neue"/>
                <a:sym typeface="Helvetica Neue"/>
              </a:rPr>
              <a:t>Uploaden vanuit de lokale computer</a:t>
            </a:r>
            <a:endParaRPr sz="1200">
              <a:latin typeface="Helvetica Neue"/>
              <a:ea typeface="Helvetica Neue"/>
              <a:cs typeface="Helvetica Neue"/>
              <a:sym typeface="Helvetica Neue"/>
            </a:endParaRPr>
          </a:p>
          <a:p>
            <a:pPr indent="-165100" lvl="0" marL="177800" rtl="0" algn="l">
              <a:spcBef>
                <a:spcPts val="0"/>
              </a:spcBef>
              <a:spcAft>
                <a:spcPts val="0"/>
              </a:spcAft>
              <a:buSzPts val="1200"/>
              <a:buFont typeface="Helvetica Neue"/>
              <a:buChar char="●"/>
            </a:pPr>
            <a:r>
              <a:rPr lang="nl-NL" sz="1200">
                <a:latin typeface="Helvetica Neue"/>
                <a:ea typeface="Helvetica Neue"/>
                <a:cs typeface="Helvetica Neue"/>
                <a:sym typeface="Helvetica Neue"/>
              </a:rPr>
              <a:t>Uploaden via e-mail &gt; </a:t>
            </a:r>
            <a:r>
              <a:rPr lang="nl-NL" sz="1200" u="sng">
                <a:solidFill>
                  <a:schemeClr val="hlink"/>
                </a:solidFill>
                <a:latin typeface="Helvetica Neue"/>
                <a:ea typeface="Helvetica Neue"/>
                <a:cs typeface="Helvetica Neue"/>
                <a:sym typeface="Helvetica Neue"/>
                <a:hlinkClick r:id="rId4"/>
              </a:rPr>
              <a:t>praktijknaam@yukiworks.nl</a:t>
            </a:r>
            <a:endParaRPr sz="1200">
              <a:latin typeface="Helvetica Neue"/>
              <a:ea typeface="Helvetica Neue"/>
              <a:cs typeface="Helvetica Neue"/>
              <a:sym typeface="Helvetica Neue"/>
            </a:endParaRPr>
          </a:p>
          <a:p>
            <a:pPr indent="-165100" lvl="0" marL="177800" rtl="0" algn="l">
              <a:spcBef>
                <a:spcPts val="0"/>
              </a:spcBef>
              <a:spcAft>
                <a:spcPts val="0"/>
              </a:spcAft>
              <a:buSzPts val="1200"/>
              <a:buFont typeface="Helvetica Neue"/>
              <a:buChar char="●"/>
            </a:pPr>
            <a:r>
              <a:rPr lang="nl-NL" sz="1200">
                <a:latin typeface="Helvetica Neue"/>
                <a:ea typeface="Helvetica Neue"/>
                <a:cs typeface="Helvetica Neue"/>
                <a:sym typeface="Helvetica Neue"/>
              </a:rPr>
              <a:t>Uploaden via Google Drive </a:t>
            </a:r>
            <a:r>
              <a:rPr lang="nl-NL" sz="1200" u="sng">
                <a:solidFill>
                  <a:schemeClr val="hlink"/>
                </a:solidFill>
                <a:latin typeface="Helvetica Neue"/>
                <a:ea typeface="Helvetica Neue"/>
                <a:cs typeface="Helvetica Neue"/>
                <a:sym typeface="Helvetica Neue"/>
                <a:hlinkClick r:id="rId5"/>
              </a:rPr>
              <a:t>https://support.yuki.nl/nl/support/solutions/articles/11000066946-google-drive</a:t>
            </a:r>
            <a:endParaRPr sz="1200">
              <a:latin typeface="Helvetica Neue"/>
              <a:ea typeface="Helvetica Neue"/>
              <a:cs typeface="Helvetica Neue"/>
              <a:sym typeface="Helvetica Neue"/>
            </a:endParaRPr>
          </a:p>
          <a:p>
            <a:pPr indent="-165100" lvl="0" marL="177800" rtl="0" algn="l">
              <a:spcBef>
                <a:spcPts val="0"/>
              </a:spcBef>
              <a:spcAft>
                <a:spcPts val="0"/>
              </a:spcAft>
              <a:buSzPts val="1200"/>
              <a:buFont typeface="Helvetica Neue"/>
              <a:buChar char="●"/>
            </a:pPr>
            <a:r>
              <a:rPr lang="nl-NL" sz="1200">
                <a:latin typeface="Helvetica Neue"/>
                <a:ea typeface="Helvetica Neue"/>
                <a:cs typeface="Helvetica Neue"/>
                <a:sym typeface="Helvetica Neue"/>
              </a:rPr>
              <a:t>Uploaden via Dropbox </a:t>
            </a:r>
            <a:r>
              <a:rPr lang="nl-NL" sz="1200" u="sng">
                <a:solidFill>
                  <a:schemeClr val="hlink"/>
                </a:solidFill>
                <a:latin typeface="Helvetica Neue"/>
                <a:ea typeface="Helvetica Neue"/>
                <a:cs typeface="Helvetica Neue"/>
                <a:sym typeface="Helvetica Neue"/>
                <a:hlinkClick r:id="rId6"/>
              </a:rPr>
              <a:t>https://support.yuki.nl/nl/support/solutions/articles/11000067125-dropbox</a:t>
            </a:r>
            <a:endParaRPr sz="1200">
              <a:latin typeface="Helvetica Neue"/>
              <a:ea typeface="Helvetica Neue"/>
              <a:cs typeface="Helvetica Neue"/>
              <a:sym typeface="Helvetica Neue"/>
            </a:endParaRPr>
          </a:p>
          <a:p>
            <a:pPr indent="-165100" lvl="0" marL="177800" rtl="0" algn="l">
              <a:spcBef>
                <a:spcPts val="0"/>
              </a:spcBef>
              <a:spcAft>
                <a:spcPts val="0"/>
              </a:spcAft>
              <a:buSzPts val="1200"/>
              <a:buFont typeface="Helvetica Neue"/>
              <a:buChar char="●"/>
            </a:pPr>
            <a:r>
              <a:rPr lang="nl-NL" sz="1200">
                <a:latin typeface="Helvetica Neue"/>
                <a:ea typeface="Helvetica Neue"/>
                <a:cs typeface="Helvetica Neue"/>
                <a:sym typeface="Helvetica Neue"/>
              </a:rPr>
              <a:t>Uploaden via Yuki app </a:t>
            </a:r>
            <a:r>
              <a:rPr lang="nl-NL" sz="1200" u="sng">
                <a:solidFill>
                  <a:schemeClr val="hlink"/>
                </a:solidFill>
                <a:latin typeface="Helvetica Neue"/>
                <a:ea typeface="Helvetica Neue"/>
                <a:cs typeface="Helvetica Neue"/>
                <a:sym typeface="Helvetica Neue"/>
                <a:hlinkClick r:id="rId7"/>
              </a:rPr>
              <a:t>https://support.yuki.nl/nl/support/solutions/articles/11000063910-iphone-app</a:t>
            </a:r>
            <a:endParaRPr sz="1200">
              <a:latin typeface="Helvetica Neue"/>
              <a:ea typeface="Helvetica Neue"/>
              <a:cs typeface="Helvetica Neue"/>
              <a:sym typeface="Helvetica Neue"/>
            </a:endParaRPr>
          </a:p>
        </p:txBody>
      </p:sp>
      <p:pic>
        <p:nvPicPr>
          <p:cNvPr id="196" name="Google Shape;196;g77535ef8ab_0_35"/>
          <p:cNvPicPr preferRelativeResize="0"/>
          <p:nvPr/>
        </p:nvPicPr>
        <p:blipFill>
          <a:blip r:embed="rId8">
            <a:alphaModFix/>
          </a:blip>
          <a:stretch>
            <a:fillRect/>
          </a:stretch>
        </p:blipFill>
        <p:spPr>
          <a:xfrm>
            <a:off x="707500" y="2116734"/>
            <a:ext cx="2138187" cy="20725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FFFFFF"/>
        </a:solidFill>
      </p:bgPr>
    </p:bg>
    <p:spTree>
      <p:nvGrpSpPr>
        <p:cNvPr id="200" name="Shape 200"/>
        <p:cNvGrpSpPr/>
        <p:nvPr/>
      </p:nvGrpSpPr>
      <p:grpSpPr>
        <a:xfrm>
          <a:off x="0" y="0"/>
          <a:ext cx="0" cy="0"/>
          <a:chOff x="0" y="0"/>
          <a:chExt cx="0" cy="0"/>
        </a:xfrm>
      </p:grpSpPr>
      <p:sp>
        <p:nvSpPr>
          <p:cNvPr id="201" name="Google Shape;201;g77535ef8ab_0_70"/>
          <p:cNvSpPr txBox="1"/>
          <p:nvPr/>
        </p:nvSpPr>
        <p:spPr>
          <a:xfrm>
            <a:off x="0" y="-44648"/>
            <a:ext cx="273300" cy="5187600"/>
          </a:xfrm>
          <a:prstGeom prst="rect">
            <a:avLst/>
          </a:prstGeom>
          <a:gradFill>
            <a:gsLst>
              <a:gs pos="0">
                <a:srgbClr val="006F9E"/>
              </a:gs>
              <a:gs pos="100000">
                <a:srgbClr val="70A4D5"/>
              </a:gs>
            </a:gsLst>
            <a:lin ang="5400012" scaled="0"/>
          </a:grad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None/>
            </a:pPr>
            <a:r>
              <a:t/>
            </a:r>
            <a:endParaRPr b="1" i="0" sz="1200" u="none">
              <a:solidFill>
                <a:srgbClr val="000000"/>
              </a:solidFill>
              <a:latin typeface="Helvetica Neue"/>
              <a:ea typeface="Helvetica Neue"/>
              <a:cs typeface="Helvetica Neue"/>
              <a:sym typeface="Helvetica Neue"/>
            </a:endParaRPr>
          </a:p>
        </p:txBody>
      </p:sp>
      <p:pic>
        <p:nvPicPr>
          <p:cNvPr id="202" name="Google Shape;202;g77535ef8ab_0_70"/>
          <p:cNvPicPr preferRelativeResize="0"/>
          <p:nvPr/>
        </p:nvPicPr>
        <p:blipFill rotWithShape="1">
          <a:blip r:embed="rId3">
            <a:alphaModFix/>
          </a:blip>
          <a:srcRect b="0" l="0" r="0" t="0"/>
          <a:stretch/>
        </p:blipFill>
        <p:spPr>
          <a:xfrm>
            <a:off x="7315795" y="4801195"/>
            <a:ext cx="1716880" cy="267295"/>
          </a:xfrm>
          <a:prstGeom prst="rect">
            <a:avLst/>
          </a:prstGeom>
          <a:noFill/>
          <a:ln>
            <a:noFill/>
          </a:ln>
        </p:spPr>
      </p:pic>
      <p:sp>
        <p:nvSpPr>
          <p:cNvPr id="203" name="Google Shape;203;g77535ef8ab_0_70"/>
          <p:cNvSpPr txBox="1"/>
          <p:nvPr/>
        </p:nvSpPr>
        <p:spPr>
          <a:xfrm>
            <a:off x="714575" y="162725"/>
            <a:ext cx="6921300" cy="6297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lang="nl-NL" sz="1700">
                <a:solidFill>
                  <a:srgbClr val="FF9900"/>
                </a:solidFill>
                <a:latin typeface="Helvetica Neue"/>
                <a:ea typeface="Helvetica Neue"/>
                <a:cs typeface="Helvetica Neue"/>
                <a:sym typeface="Helvetica Neue"/>
              </a:rPr>
              <a:t>SpotOnMedics Financieel </a:t>
            </a:r>
            <a:endParaRPr sz="1700">
              <a:solidFill>
                <a:srgbClr val="FF9900"/>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rPr lang="nl-NL" sz="1700">
                <a:solidFill>
                  <a:srgbClr val="FF9900"/>
                </a:solidFill>
                <a:latin typeface="Helvetica Neue"/>
                <a:ea typeface="Helvetica Neue"/>
                <a:cs typeface="Helvetica Neue"/>
                <a:sym typeface="Helvetica Neue"/>
              </a:rPr>
              <a:t>App voor iPhone en Android</a:t>
            </a:r>
            <a:endParaRPr sz="2000">
              <a:solidFill>
                <a:srgbClr val="FF9900"/>
              </a:solidFill>
              <a:latin typeface="Helvetica Neue"/>
              <a:ea typeface="Helvetica Neue"/>
              <a:cs typeface="Helvetica Neue"/>
              <a:sym typeface="Helvetica Neue"/>
            </a:endParaRPr>
          </a:p>
          <a:p>
            <a:pPr indent="0" lvl="0" marL="0" rtl="0" algn="l">
              <a:spcBef>
                <a:spcPts val="0"/>
              </a:spcBef>
              <a:spcAft>
                <a:spcPts val="0"/>
              </a:spcAft>
              <a:buNone/>
            </a:pPr>
            <a:r>
              <a:t/>
            </a:r>
            <a:endParaRPr sz="1700">
              <a:solidFill>
                <a:srgbClr val="FF9900"/>
              </a:solidFill>
              <a:latin typeface="Helvetica Neue"/>
              <a:ea typeface="Helvetica Neue"/>
              <a:cs typeface="Helvetica Neue"/>
              <a:sym typeface="Helvetica Neue"/>
            </a:endParaRPr>
          </a:p>
        </p:txBody>
      </p:sp>
      <p:pic>
        <p:nvPicPr>
          <p:cNvPr id="204" name="Google Shape;204;g77535ef8ab_0_70"/>
          <p:cNvPicPr preferRelativeResize="0"/>
          <p:nvPr/>
        </p:nvPicPr>
        <p:blipFill>
          <a:blip r:embed="rId4">
            <a:alphaModFix/>
          </a:blip>
          <a:stretch>
            <a:fillRect/>
          </a:stretch>
        </p:blipFill>
        <p:spPr>
          <a:xfrm>
            <a:off x="3300800" y="1497825"/>
            <a:ext cx="1716875" cy="3052227"/>
          </a:xfrm>
          <a:prstGeom prst="rect">
            <a:avLst/>
          </a:prstGeom>
          <a:noFill/>
          <a:ln>
            <a:noFill/>
          </a:ln>
        </p:spPr>
      </p:pic>
      <p:pic>
        <p:nvPicPr>
          <p:cNvPr id="205" name="Google Shape;205;g77535ef8ab_0_70"/>
          <p:cNvPicPr preferRelativeResize="0"/>
          <p:nvPr/>
        </p:nvPicPr>
        <p:blipFill>
          <a:blip r:embed="rId5">
            <a:alphaModFix/>
          </a:blip>
          <a:stretch>
            <a:fillRect/>
          </a:stretch>
        </p:blipFill>
        <p:spPr>
          <a:xfrm>
            <a:off x="5201725" y="1497838"/>
            <a:ext cx="1716875" cy="3052204"/>
          </a:xfrm>
          <a:prstGeom prst="rect">
            <a:avLst/>
          </a:prstGeom>
          <a:noFill/>
          <a:ln>
            <a:noFill/>
          </a:ln>
        </p:spPr>
      </p:pic>
      <p:pic>
        <p:nvPicPr>
          <p:cNvPr id="206" name="Google Shape;206;g77535ef8ab_0_70"/>
          <p:cNvPicPr preferRelativeResize="0"/>
          <p:nvPr/>
        </p:nvPicPr>
        <p:blipFill>
          <a:blip r:embed="rId6">
            <a:alphaModFix/>
          </a:blip>
          <a:stretch>
            <a:fillRect/>
          </a:stretch>
        </p:blipFill>
        <p:spPr>
          <a:xfrm>
            <a:off x="7178850" y="1497836"/>
            <a:ext cx="1716875" cy="3052204"/>
          </a:xfrm>
          <a:prstGeom prst="rect">
            <a:avLst/>
          </a:prstGeom>
          <a:noFill/>
          <a:ln>
            <a:noFill/>
          </a:ln>
        </p:spPr>
      </p:pic>
      <p:sp>
        <p:nvSpPr>
          <p:cNvPr id="207" name="Google Shape;207;g77535ef8ab_0_70"/>
          <p:cNvSpPr txBox="1"/>
          <p:nvPr/>
        </p:nvSpPr>
        <p:spPr>
          <a:xfrm>
            <a:off x="638375" y="888250"/>
            <a:ext cx="2512800" cy="31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nl-NL" sz="1300">
                <a:solidFill>
                  <a:srgbClr val="FF9900"/>
                </a:solidFill>
                <a:latin typeface="Helvetica Neue"/>
                <a:ea typeface="Helvetica Neue"/>
                <a:cs typeface="Helvetica Neue"/>
                <a:sym typeface="Helvetica Neue"/>
              </a:rPr>
              <a:t>Voordelen</a:t>
            </a:r>
            <a:endParaRPr b="1" sz="1300">
              <a:solidFill>
                <a:srgbClr val="FF9900"/>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sz="13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nl-NL" sz="1300">
                <a:solidFill>
                  <a:schemeClr val="dk1"/>
                </a:solidFill>
                <a:latin typeface="Helvetica Neue"/>
                <a:ea typeface="Helvetica Neue"/>
                <a:cs typeface="Helvetica Neue"/>
                <a:sym typeface="Helvetica Neue"/>
              </a:rPr>
              <a:t>Weg met die bonnetjes</a:t>
            </a:r>
            <a:endParaRPr b="1" sz="13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nl-NL" sz="1300">
                <a:solidFill>
                  <a:schemeClr val="dk1"/>
                </a:solidFill>
                <a:latin typeface="Helvetica Neue"/>
                <a:ea typeface="Helvetica Neue"/>
                <a:cs typeface="Helvetica Neue"/>
                <a:sym typeface="Helvetica Neue"/>
              </a:rPr>
              <a:t>Met de app maak je foto’s van bonnetjes en stuurt ze direct door naar Yuki.</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nl-NL" sz="1300">
                <a:solidFill>
                  <a:schemeClr val="dk1"/>
                </a:solidFill>
                <a:latin typeface="Helvetica Neue"/>
                <a:ea typeface="Helvetica Neue"/>
                <a:cs typeface="Helvetica Neue"/>
                <a:sym typeface="Helvetica Neue"/>
              </a:rPr>
              <a:t>24/7 toegang tot je boekhouding</a:t>
            </a:r>
            <a:endParaRPr b="1" sz="1300">
              <a:solidFill>
                <a:schemeClr val="dk1"/>
              </a:solidFill>
              <a:latin typeface="Helvetica Neue"/>
              <a:ea typeface="Helvetica Neue"/>
              <a:cs typeface="Helvetica Neue"/>
              <a:sym typeface="Helvetica Neue"/>
            </a:endParaRPr>
          </a:p>
          <a:p>
            <a:pPr indent="-311150" lvl="0" marL="457200" rtl="0" algn="l">
              <a:spcBef>
                <a:spcPts val="0"/>
              </a:spcBef>
              <a:spcAft>
                <a:spcPts val="0"/>
              </a:spcAft>
              <a:buClr>
                <a:schemeClr val="dk1"/>
              </a:buClr>
              <a:buSzPts val="1300"/>
              <a:buFont typeface="Helvetica Neue"/>
              <a:buChar char="●"/>
            </a:pPr>
            <a:r>
              <a:rPr lang="nl-NL" sz="1300">
                <a:solidFill>
                  <a:schemeClr val="dk1"/>
                </a:solidFill>
                <a:latin typeface="Helvetica Neue"/>
                <a:ea typeface="Helvetica Neue"/>
                <a:cs typeface="Helvetica Neue"/>
                <a:sym typeface="Helvetica Neue"/>
              </a:rPr>
              <a:t>Omzet en kosten bekijken</a:t>
            </a:r>
            <a:endParaRPr sz="1300">
              <a:solidFill>
                <a:schemeClr val="dk1"/>
              </a:solidFill>
              <a:latin typeface="Helvetica Neue"/>
              <a:ea typeface="Helvetica Neue"/>
              <a:cs typeface="Helvetica Neue"/>
              <a:sym typeface="Helvetica Neue"/>
            </a:endParaRPr>
          </a:p>
          <a:p>
            <a:pPr indent="-311150" lvl="0" marL="457200" rtl="0" algn="l">
              <a:spcBef>
                <a:spcPts val="0"/>
              </a:spcBef>
              <a:spcAft>
                <a:spcPts val="0"/>
              </a:spcAft>
              <a:buClr>
                <a:schemeClr val="dk1"/>
              </a:buClr>
              <a:buSzPts val="1300"/>
              <a:buFont typeface="Helvetica Neue"/>
              <a:buChar char="●"/>
            </a:pPr>
            <a:r>
              <a:rPr lang="nl-NL" sz="1300">
                <a:solidFill>
                  <a:schemeClr val="dk1"/>
                </a:solidFill>
                <a:latin typeface="Helvetica Neue"/>
                <a:ea typeface="Helvetica Neue"/>
                <a:cs typeface="Helvetica Neue"/>
                <a:sym typeface="Helvetica Neue"/>
              </a:rPr>
              <a:t>Bankrekeningen raadplegen en doorzoeken</a:t>
            </a:r>
            <a:endParaRPr sz="1300">
              <a:solidFill>
                <a:schemeClr val="dk1"/>
              </a:solidFill>
              <a:latin typeface="Helvetica Neue"/>
              <a:ea typeface="Helvetica Neue"/>
              <a:cs typeface="Helvetica Neue"/>
              <a:sym typeface="Helvetica Neue"/>
            </a:endParaRPr>
          </a:p>
          <a:p>
            <a:pPr indent="-311150" lvl="0" marL="457200" rtl="0" algn="l">
              <a:spcBef>
                <a:spcPts val="0"/>
              </a:spcBef>
              <a:spcAft>
                <a:spcPts val="0"/>
              </a:spcAft>
              <a:buClr>
                <a:schemeClr val="dk1"/>
              </a:buClr>
              <a:buSzPts val="1300"/>
              <a:buFont typeface="Helvetica Neue"/>
              <a:buChar char="●"/>
            </a:pPr>
            <a:r>
              <a:rPr lang="nl-NL" sz="1300">
                <a:solidFill>
                  <a:schemeClr val="dk1"/>
                </a:solidFill>
                <a:latin typeface="Helvetica Neue"/>
                <a:ea typeface="Helvetica Neue"/>
                <a:cs typeface="Helvetica Neue"/>
                <a:sym typeface="Helvetica Neue"/>
              </a:rPr>
              <a:t>Aandachtspunten bekijken</a:t>
            </a:r>
            <a:endParaRPr sz="1300">
              <a:solidFill>
                <a:schemeClr val="dk1"/>
              </a:solidFill>
              <a:latin typeface="Helvetica Neue"/>
              <a:ea typeface="Helvetica Neue"/>
              <a:cs typeface="Helvetica Neue"/>
              <a:sym typeface="Helvetica Neue"/>
            </a:endParaRPr>
          </a:p>
          <a:p>
            <a:pPr indent="-311150" lvl="0" marL="457200" rtl="0" algn="l">
              <a:spcBef>
                <a:spcPts val="0"/>
              </a:spcBef>
              <a:spcAft>
                <a:spcPts val="0"/>
              </a:spcAft>
              <a:buClr>
                <a:schemeClr val="dk1"/>
              </a:buClr>
              <a:buSzPts val="1300"/>
              <a:buFont typeface="Helvetica Neue"/>
              <a:buChar char="●"/>
            </a:pPr>
            <a:r>
              <a:rPr lang="nl-NL" sz="1300">
                <a:solidFill>
                  <a:schemeClr val="dk1"/>
                </a:solidFill>
                <a:latin typeface="Helvetica Neue"/>
                <a:ea typeface="Helvetica Neue"/>
                <a:cs typeface="Helvetica Neue"/>
                <a:sym typeface="Helvetica Neue"/>
              </a:rPr>
              <a:t>Communiceren met Yuki </a:t>
            </a:r>
            <a:endParaRPr sz="1300">
              <a:solidFill>
                <a:schemeClr val="dk1"/>
              </a:solidFill>
              <a:latin typeface="Helvetica Neue"/>
              <a:ea typeface="Helvetica Neue"/>
              <a:cs typeface="Helvetica Neue"/>
              <a:sym typeface="Helvetica Neue"/>
            </a:endParaRPr>
          </a:p>
          <a:p>
            <a:pPr indent="-311150" lvl="0" marL="457200" rtl="0" algn="l">
              <a:spcBef>
                <a:spcPts val="0"/>
              </a:spcBef>
              <a:spcAft>
                <a:spcPts val="0"/>
              </a:spcAft>
              <a:buClr>
                <a:schemeClr val="dk1"/>
              </a:buClr>
              <a:buSzPts val="1300"/>
              <a:buFont typeface="Helvetica Neue"/>
              <a:buChar char="●"/>
            </a:pPr>
            <a:r>
              <a:rPr lang="nl-NL" sz="1300">
                <a:solidFill>
                  <a:schemeClr val="dk1"/>
                </a:solidFill>
                <a:latin typeface="Helvetica Neue"/>
                <a:ea typeface="Helvetica Neue"/>
                <a:cs typeface="Helvetica Neue"/>
                <a:sym typeface="Helvetica Neue"/>
              </a:rPr>
              <a:t>Adressen uit het Yuki adresboek opzoeken</a:t>
            </a:r>
            <a:endParaRPr sz="13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FFFFFF"/>
        </a:solidFill>
      </p:bgPr>
    </p:bg>
    <p:spTree>
      <p:nvGrpSpPr>
        <p:cNvPr id="211" name="Shape 211"/>
        <p:cNvGrpSpPr/>
        <p:nvPr/>
      </p:nvGrpSpPr>
      <p:grpSpPr>
        <a:xfrm>
          <a:off x="0" y="0"/>
          <a:ext cx="0" cy="0"/>
          <a:chOff x="0" y="0"/>
          <a:chExt cx="0" cy="0"/>
        </a:xfrm>
      </p:grpSpPr>
      <p:sp>
        <p:nvSpPr>
          <p:cNvPr id="212" name="Google Shape;212;g802466ff91_1_14"/>
          <p:cNvSpPr txBox="1"/>
          <p:nvPr/>
        </p:nvSpPr>
        <p:spPr>
          <a:xfrm>
            <a:off x="0" y="-44648"/>
            <a:ext cx="273300" cy="5187600"/>
          </a:xfrm>
          <a:prstGeom prst="rect">
            <a:avLst/>
          </a:prstGeom>
          <a:gradFill>
            <a:gsLst>
              <a:gs pos="0">
                <a:srgbClr val="006F9E"/>
              </a:gs>
              <a:gs pos="100000">
                <a:srgbClr val="70A4D5"/>
              </a:gs>
            </a:gsLst>
            <a:lin ang="5400012" scaled="0"/>
          </a:grad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None/>
            </a:pPr>
            <a:r>
              <a:t/>
            </a:r>
            <a:endParaRPr b="1" i="0" sz="1200" u="none">
              <a:solidFill>
                <a:srgbClr val="000000"/>
              </a:solidFill>
              <a:latin typeface="Helvetica Neue"/>
              <a:ea typeface="Helvetica Neue"/>
              <a:cs typeface="Helvetica Neue"/>
              <a:sym typeface="Helvetica Neue"/>
            </a:endParaRPr>
          </a:p>
        </p:txBody>
      </p:sp>
      <p:pic>
        <p:nvPicPr>
          <p:cNvPr id="213" name="Google Shape;213;g802466ff91_1_14"/>
          <p:cNvPicPr preferRelativeResize="0"/>
          <p:nvPr/>
        </p:nvPicPr>
        <p:blipFill rotWithShape="1">
          <a:blip r:embed="rId3">
            <a:alphaModFix/>
          </a:blip>
          <a:srcRect b="0" l="0" r="0" t="0"/>
          <a:stretch/>
        </p:blipFill>
        <p:spPr>
          <a:xfrm>
            <a:off x="7315795" y="4801195"/>
            <a:ext cx="1716880" cy="267295"/>
          </a:xfrm>
          <a:prstGeom prst="rect">
            <a:avLst/>
          </a:prstGeom>
          <a:noFill/>
          <a:ln>
            <a:noFill/>
          </a:ln>
        </p:spPr>
      </p:pic>
      <p:sp>
        <p:nvSpPr>
          <p:cNvPr id="214" name="Google Shape;214;g802466ff91_1_14"/>
          <p:cNvSpPr txBox="1"/>
          <p:nvPr/>
        </p:nvSpPr>
        <p:spPr>
          <a:xfrm>
            <a:off x="714572" y="315128"/>
            <a:ext cx="6565500" cy="6297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lang="nl-NL" sz="2100">
                <a:solidFill>
                  <a:srgbClr val="FF9900"/>
                </a:solidFill>
                <a:latin typeface="Helvetica Neue"/>
                <a:ea typeface="Helvetica Neue"/>
                <a:cs typeface="Helvetica Neue"/>
                <a:sym typeface="Helvetica Neue"/>
              </a:rPr>
              <a:t>SpotOnMedics Financieel notities</a:t>
            </a:r>
            <a:endParaRPr sz="2400">
              <a:solidFill>
                <a:srgbClr val="FF9900"/>
              </a:solidFill>
              <a:latin typeface="Helvetica Neue"/>
              <a:ea typeface="Helvetica Neue"/>
              <a:cs typeface="Helvetica Neue"/>
              <a:sym typeface="Helvetica Neue"/>
            </a:endParaRPr>
          </a:p>
          <a:p>
            <a:pPr indent="0" lvl="0" marL="0" rtl="0" algn="l">
              <a:spcBef>
                <a:spcPts val="0"/>
              </a:spcBef>
              <a:spcAft>
                <a:spcPts val="0"/>
              </a:spcAft>
              <a:buNone/>
            </a:pPr>
            <a:r>
              <a:t/>
            </a:r>
            <a:endParaRPr sz="2100">
              <a:solidFill>
                <a:srgbClr val="FF9900"/>
              </a:solidFill>
              <a:latin typeface="Helvetica Neue"/>
              <a:ea typeface="Helvetica Neue"/>
              <a:cs typeface="Helvetica Neue"/>
              <a:sym typeface="Helvetica Neue"/>
            </a:endParaRPr>
          </a:p>
        </p:txBody>
      </p:sp>
      <p:pic>
        <p:nvPicPr>
          <p:cNvPr id="215" name="Google Shape;215;g802466ff91_1_14"/>
          <p:cNvPicPr preferRelativeResize="0"/>
          <p:nvPr/>
        </p:nvPicPr>
        <p:blipFill>
          <a:blip r:embed="rId4">
            <a:alphaModFix/>
          </a:blip>
          <a:stretch>
            <a:fillRect/>
          </a:stretch>
        </p:blipFill>
        <p:spPr>
          <a:xfrm>
            <a:off x="5590825" y="716222"/>
            <a:ext cx="2129700" cy="3786125"/>
          </a:xfrm>
          <a:prstGeom prst="rect">
            <a:avLst/>
          </a:prstGeom>
          <a:noFill/>
          <a:ln>
            <a:noFill/>
          </a:ln>
        </p:spPr>
      </p:pic>
      <p:sp>
        <p:nvSpPr>
          <p:cNvPr id="216" name="Google Shape;216;g802466ff91_1_14"/>
          <p:cNvSpPr txBox="1"/>
          <p:nvPr/>
        </p:nvSpPr>
        <p:spPr>
          <a:xfrm>
            <a:off x="714575" y="728725"/>
            <a:ext cx="4372200" cy="273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sz="1700">
                <a:solidFill>
                  <a:srgbClr val="222222"/>
                </a:solidFill>
                <a:highlight>
                  <a:srgbClr val="FFFFFF"/>
                </a:highlight>
              </a:rPr>
              <a:t>Op het moment dat jullie een cadeau geven moet er een notitie toegevoegd worden aan wie het cadeau is gegeven, namelijk een personeelslid, eigenaar of derden. Dit i.v.m. de juiste verwerking.</a:t>
            </a:r>
            <a:endParaRPr sz="17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sz="17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nl-NL" sz="1700">
                <a:solidFill>
                  <a:srgbClr val="222222"/>
                </a:solidFill>
                <a:highlight>
                  <a:srgbClr val="FFFFFF"/>
                </a:highlight>
              </a:rPr>
              <a:t>Wanneer jullie een bon hebben van een restaurant of een ander uitje moet er een notitie toegevoegd worden wat de verhouding is geweest tussen personeelsleden, eigenaren of derden. Daarnaast moet er vermeld worden of het om een vergadering gaat (zakelijk karakter) of een uitje. Dit i.v.m. de juiste verwerking.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g77535ef8ab_1_0"/>
          <p:cNvSpPr/>
          <p:nvPr/>
        </p:nvSpPr>
        <p:spPr>
          <a:xfrm>
            <a:off x="-1" y="-44850"/>
            <a:ext cx="273300" cy="5188200"/>
          </a:xfrm>
          <a:prstGeom prst="rect">
            <a:avLst/>
          </a:prstGeom>
          <a:gradFill>
            <a:gsLst>
              <a:gs pos="0">
                <a:srgbClr val="006F9E"/>
              </a:gs>
              <a:gs pos="100000">
                <a:srgbClr val="70A4D5"/>
              </a:gs>
            </a:gsLst>
            <a:lin ang="5400012" scaled="0"/>
          </a:gradFill>
          <a:ln>
            <a:noFill/>
          </a:ln>
          <a:effectLst>
            <a:reflection blurRad="0" dir="0" dist="0" endA="0" endPos="40000" fadeDir="5400012" kx="0" rotWithShape="0" algn="bl" stPos="0" sy="-100000" ky="0"/>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77535ef8ab_1_0"/>
          <p:cNvSpPr txBox="1"/>
          <p:nvPr/>
        </p:nvSpPr>
        <p:spPr>
          <a:xfrm>
            <a:off x="739649" y="774450"/>
            <a:ext cx="7512300" cy="6021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9900"/>
              </a:buClr>
              <a:buSzPts val="2400"/>
              <a:buFont typeface="Open Sans SemiBold"/>
              <a:buNone/>
            </a:pPr>
            <a:r>
              <a:rPr b="0" i="0" lang="nl-NL" sz="2400" u="none" cap="none" strike="noStrike">
                <a:solidFill>
                  <a:srgbClr val="FF9900"/>
                </a:solidFill>
                <a:latin typeface="Open Sans SemiBold"/>
                <a:ea typeface="Open Sans SemiBold"/>
                <a:cs typeface="Open Sans SemiBold"/>
                <a:sym typeface="Open Sans SemiBold"/>
              </a:rPr>
              <a:t>Poll</a:t>
            </a:r>
            <a:endParaRPr b="0" i="0" sz="1400" u="none" cap="none" strike="noStrike">
              <a:solidFill>
                <a:srgbClr val="000000"/>
              </a:solidFill>
              <a:latin typeface="Arial"/>
              <a:ea typeface="Arial"/>
              <a:cs typeface="Arial"/>
              <a:sym typeface="Arial"/>
            </a:endParaRPr>
          </a:p>
        </p:txBody>
      </p:sp>
      <p:sp>
        <p:nvSpPr>
          <p:cNvPr id="223" name="Google Shape;223;g77535ef8ab_1_0"/>
          <p:cNvSpPr txBox="1"/>
          <p:nvPr/>
        </p:nvSpPr>
        <p:spPr>
          <a:xfrm>
            <a:off x="778500" y="1440995"/>
            <a:ext cx="7587000" cy="2920200"/>
          </a:xfrm>
          <a:prstGeom prst="rect">
            <a:avLst/>
          </a:prstGeom>
          <a:noFill/>
          <a:ln>
            <a:noFill/>
          </a:ln>
        </p:spPr>
        <p:txBody>
          <a:bodyPr anchorCtr="0" anchor="t" bIns="91400" lIns="91400" spcFirstLastPara="1" rIns="91400" wrap="square" tIns="91400">
            <a:noAutofit/>
          </a:bodyPr>
          <a:lstStyle/>
          <a:p>
            <a:pPr indent="0" lvl="0" marL="0" marR="0" rtl="0" algn="l">
              <a:lnSpc>
                <a:spcPct val="150000"/>
              </a:lnSpc>
              <a:spcBef>
                <a:spcPts val="0"/>
              </a:spcBef>
              <a:spcAft>
                <a:spcPts val="0"/>
              </a:spcAft>
              <a:buClr>
                <a:srgbClr val="000000"/>
              </a:buClr>
              <a:buSzPts val="1800"/>
              <a:buFont typeface="Arial"/>
              <a:buNone/>
            </a:pPr>
            <a:r>
              <a:rPr b="1" lang="nl-NL" sz="1800">
                <a:solidFill>
                  <a:srgbClr val="666666"/>
                </a:solidFill>
                <a:latin typeface="Open Sans"/>
                <a:ea typeface="Open Sans"/>
                <a:cs typeface="Open Sans"/>
                <a:sym typeface="Open Sans"/>
              </a:rPr>
              <a:t>Hoe vaak werkt u de aandachtspunten in de Yuki postbus bij?</a:t>
            </a:r>
            <a:endParaRPr b="1" sz="1800">
              <a:solidFill>
                <a:srgbClr val="666666"/>
              </a:solidFill>
              <a:latin typeface="Open Sans"/>
              <a:ea typeface="Open Sans"/>
              <a:cs typeface="Open Sans"/>
              <a:sym typeface="Open Sans"/>
            </a:endParaRPr>
          </a:p>
        </p:txBody>
      </p:sp>
      <p:pic>
        <p:nvPicPr>
          <p:cNvPr descr="image1.png" id="224" name="Google Shape;224;g77535ef8ab_1_0"/>
          <p:cNvPicPr preferRelativeResize="0"/>
          <p:nvPr/>
        </p:nvPicPr>
        <p:blipFill rotWithShape="1">
          <a:blip r:embed="rId3">
            <a:alphaModFix/>
          </a:blip>
          <a:srcRect b="0" l="0" r="0" t="0"/>
          <a:stretch/>
        </p:blipFill>
        <p:spPr>
          <a:xfrm>
            <a:off x="7316326" y="4801451"/>
            <a:ext cx="1716775" cy="267426"/>
          </a:xfrm>
          <a:prstGeom prst="rect">
            <a:avLst/>
          </a:prstGeom>
          <a:noFill/>
          <a:ln>
            <a:noFill/>
          </a:ln>
        </p:spPr>
      </p:pic>
      <p:pic>
        <p:nvPicPr>
          <p:cNvPr id="225" name="Google Shape;225;g77535ef8ab_1_0"/>
          <p:cNvPicPr preferRelativeResize="0"/>
          <p:nvPr/>
        </p:nvPicPr>
        <p:blipFill>
          <a:blip r:embed="rId4">
            <a:alphaModFix/>
          </a:blip>
          <a:stretch>
            <a:fillRect/>
          </a:stretch>
        </p:blipFill>
        <p:spPr>
          <a:xfrm>
            <a:off x="3649275" y="2239150"/>
            <a:ext cx="3900300" cy="2240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FFFFFF"/>
        </a:solidFill>
      </p:bgPr>
    </p:bg>
    <p:spTree>
      <p:nvGrpSpPr>
        <p:cNvPr id="229" name="Shape 229"/>
        <p:cNvGrpSpPr/>
        <p:nvPr/>
      </p:nvGrpSpPr>
      <p:grpSpPr>
        <a:xfrm>
          <a:off x="0" y="0"/>
          <a:ext cx="0" cy="0"/>
          <a:chOff x="0" y="0"/>
          <a:chExt cx="0" cy="0"/>
        </a:xfrm>
      </p:grpSpPr>
      <p:sp>
        <p:nvSpPr>
          <p:cNvPr id="230" name="Google Shape;230;g77535ef8ab_0_84"/>
          <p:cNvSpPr txBox="1"/>
          <p:nvPr/>
        </p:nvSpPr>
        <p:spPr>
          <a:xfrm>
            <a:off x="0" y="-44648"/>
            <a:ext cx="273300" cy="5187600"/>
          </a:xfrm>
          <a:prstGeom prst="rect">
            <a:avLst/>
          </a:prstGeom>
          <a:gradFill>
            <a:gsLst>
              <a:gs pos="0">
                <a:srgbClr val="006F9E"/>
              </a:gs>
              <a:gs pos="100000">
                <a:srgbClr val="70A4D5"/>
              </a:gs>
            </a:gsLst>
            <a:lin ang="5400012" scaled="0"/>
          </a:grad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None/>
            </a:pPr>
            <a:r>
              <a:t/>
            </a:r>
            <a:endParaRPr b="1" i="0" sz="1200" u="none">
              <a:solidFill>
                <a:srgbClr val="000000"/>
              </a:solidFill>
              <a:latin typeface="Helvetica Neue"/>
              <a:ea typeface="Helvetica Neue"/>
              <a:cs typeface="Helvetica Neue"/>
              <a:sym typeface="Helvetica Neue"/>
            </a:endParaRPr>
          </a:p>
        </p:txBody>
      </p:sp>
      <p:pic>
        <p:nvPicPr>
          <p:cNvPr id="231" name="Google Shape;231;g77535ef8ab_0_84"/>
          <p:cNvPicPr preferRelativeResize="0"/>
          <p:nvPr/>
        </p:nvPicPr>
        <p:blipFill rotWithShape="1">
          <a:blip r:embed="rId3">
            <a:alphaModFix/>
          </a:blip>
          <a:srcRect b="0" l="0" r="0" t="0"/>
          <a:stretch/>
        </p:blipFill>
        <p:spPr>
          <a:xfrm>
            <a:off x="7315795" y="4801195"/>
            <a:ext cx="1716880" cy="267295"/>
          </a:xfrm>
          <a:prstGeom prst="rect">
            <a:avLst/>
          </a:prstGeom>
          <a:noFill/>
          <a:ln>
            <a:noFill/>
          </a:ln>
        </p:spPr>
      </p:pic>
      <p:sp>
        <p:nvSpPr>
          <p:cNvPr id="232" name="Google Shape;232;g77535ef8ab_0_84"/>
          <p:cNvSpPr txBox="1"/>
          <p:nvPr/>
        </p:nvSpPr>
        <p:spPr>
          <a:xfrm>
            <a:off x="714572" y="211253"/>
            <a:ext cx="6968700" cy="4173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lang="nl-NL" sz="1700">
                <a:solidFill>
                  <a:srgbClr val="FF9900"/>
                </a:solidFill>
                <a:latin typeface="Helvetica Neue"/>
                <a:ea typeface="Helvetica Neue"/>
                <a:cs typeface="Helvetica Neue"/>
                <a:sym typeface="Helvetica Neue"/>
              </a:rPr>
              <a:t>SpotOnMedics Financieel aandachtspunten</a:t>
            </a:r>
            <a:endParaRPr sz="1700">
              <a:solidFill>
                <a:schemeClr val="dk1"/>
              </a:solidFill>
              <a:latin typeface="Helvetica Neue"/>
              <a:ea typeface="Helvetica Neue"/>
              <a:cs typeface="Helvetica Neue"/>
              <a:sym typeface="Helvetica Neue"/>
            </a:endParaRPr>
          </a:p>
        </p:txBody>
      </p:sp>
      <p:pic>
        <p:nvPicPr>
          <p:cNvPr id="233" name="Google Shape;233;g77535ef8ab_0_84"/>
          <p:cNvPicPr preferRelativeResize="0"/>
          <p:nvPr/>
        </p:nvPicPr>
        <p:blipFill>
          <a:blip r:embed="rId4">
            <a:alphaModFix/>
          </a:blip>
          <a:stretch>
            <a:fillRect/>
          </a:stretch>
        </p:blipFill>
        <p:spPr>
          <a:xfrm>
            <a:off x="714575" y="704753"/>
            <a:ext cx="6891908" cy="39440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FFFFFF"/>
        </a:solidFill>
      </p:bgPr>
    </p:bg>
    <p:spTree>
      <p:nvGrpSpPr>
        <p:cNvPr id="237" name="Shape 237"/>
        <p:cNvGrpSpPr/>
        <p:nvPr/>
      </p:nvGrpSpPr>
      <p:grpSpPr>
        <a:xfrm>
          <a:off x="0" y="0"/>
          <a:ext cx="0" cy="0"/>
          <a:chOff x="0" y="0"/>
          <a:chExt cx="0" cy="0"/>
        </a:xfrm>
      </p:grpSpPr>
      <p:sp>
        <p:nvSpPr>
          <p:cNvPr id="238" name="Google Shape;238;g77535ef8ab_0_116"/>
          <p:cNvSpPr txBox="1"/>
          <p:nvPr/>
        </p:nvSpPr>
        <p:spPr>
          <a:xfrm>
            <a:off x="0" y="-44648"/>
            <a:ext cx="273300" cy="5187600"/>
          </a:xfrm>
          <a:prstGeom prst="rect">
            <a:avLst/>
          </a:prstGeom>
          <a:gradFill>
            <a:gsLst>
              <a:gs pos="0">
                <a:srgbClr val="006F9E"/>
              </a:gs>
              <a:gs pos="100000">
                <a:srgbClr val="70A4D5"/>
              </a:gs>
            </a:gsLst>
            <a:lin ang="5400012" scaled="0"/>
          </a:grad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None/>
            </a:pPr>
            <a:r>
              <a:t/>
            </a:r>
            <a:endParaRPr b="1" i="0" sz="1200" u="none">
              <a:solidFill>
                <a:srgbClr val="000000"/>
              </a:solidFill>
              <a:latin typeface="Helvetica Neue"/>
              <a:ea typeface="Helvetica Neue"/>
              <a:cs typeface="Helvetica Neue"/>
              <a:sym typeface="Helvetica Neue"/>
            </a:endParaRPr>
          </a:p>
        </p:txBody>
      </p:sp>
      <p:pic>
        <p:nvPicPr>
          <p:cNvPr id="239" name="Google Shape;239;g77535ef8ab_0_116"/>
          <p:cNvPicPr preferRelativeResize="0"/>
          <p:nvPr/>
        </p:nvPicPr>
        <p:blipFill rotWithShape="1">
          <a:blip r:embed="rId3">
            <a:alphaModFix/>
          </a:blip>
          <a:srcRect b="0" l="0" r="0" t="0"/>
          <a:stretch/>
        </p:blipFill>
        <p:spPr>
          <a:xfrm>
            <a:off x="7315795" y="4801195"/>
            <a:ext cx="1716880" cy="267295"/>
          </a:xfrm>
          <a:prstGeom prst="rect">
            <a:avLst/>
          </a:prstGeom>
          <a:noFill/>
          <a:ln>
            <a:noFill/>
          </a:ln>
        </p:spPr>
      </p:pic>
      <p:sp>
        <p:nvSpPr>
          <p:cNvPr id="240" name="Google Shape;240;g77535ef8ab_0_116"/>
          <p:cNvSpPr txBox="1"/>
          <p:nvPr/>
        </p:nvSpPr>
        <p:spPr>
          <a:xfrm>
            <a:off x="721647" y="91978"/>
            <a:ext cx="6565500" cy="4173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nl-NL" sz="1700">
                <a:solidFill>
                  <a:srgbClr val="FF9900"/>
                </a:solidFill>
                <a:latin typeface="Helvetica Neue"/>
                <a:ea typeface="Helvetica Neue"/>
                <a:cs typeface="Helvetica Neue"/>
                <a:sym typeface="Helvetica Neue"/>
              </a:rPr>
              <a:t>SpotOnMedics Financieel aandachtspunten</a:t>
            </a:r>
            <a:endParaRPr sz="1700">
              <a:solidFill>
                <a:schemeClr val="dk1"/>
              </a:solidFill>
              <a:latin typeface="Helvetica Neue"/>
              <a:ea typeface="Helvetica Neue"/>
              <a:cs typeface="Helvetica Neue"/>
              <a:sym typeface="Helvetica Neue"/>
            </a:endParaRPr>
          </a:p>
        </p:txBody>
      </p:sp>
      <p:pic>
        <p:nvPicPr>
          <p:cNvPr id="241" name="Google Shape;241;g77535ef8ab_0_116"/>
          <p:cNvPicPr preferRelativeResize="0"/>
          <p:nvPr/>
        </p:nvPicPr>
        <p:blipFill>
          <a:blip r:embed="rId4">
            <a:alphaModFix/>
          </a:blip>
          <a:stretch>
            <a:fillRect/>
          </a:stretch>
        </p:blipFill>
        <p:spPr>
          <a:xfrm>
            <a:off x="721650" y="597950"/>
            <a:ext cx="7653545" cy="4470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FFFFFF"/>
        </a:solidFill>
      </p:bgPr>
    </p:bg>
    <p:spTree>
      <p:nvGrpSpPr>
        <p:cNvPr id="245" name="Shape 245"/>
        <p:cNvGrpSpPr/>
        <p:nvPr/>
      </p:nvGrpSpPr>
      <p:grpSpPr>
        <a:xfrm>
          <a:off x="0" y="0"/>
          <a:ext cx="0" cy="0"/>
          <a:chOff x="0" y="0"/>
          <a:chExt cx="0" cy="0"/>
        </a:xfrm>
      </p:grpSpPr>
      <p:sp>
        <p:nvSpPr>
          <p:cNvPr id="246" name="Google Shape;246;g802466ff91_1_1"/>
          <p:cNvSpPr txBox="1"/>
          <p:nvPr/>
        </p:nvSpPr>
        <p:spPr>
          <a:xfrm>
            <a:off x="0" y="-44648"/>
            <a:ext cx="273300" cy="5187600"/>
          </a:xfrm>
          <a:prstGeom prst="rect">
            <a:avLst/>
          </a:prstGeom>
          <a:gradFill>
            <a:gsLst>
              <a:gs pos="0">
                <a:srgbClr val="006F9E"/>
              </a:gs>
              <a:gs pos="100000">
                <a:srgbClr val="70A4D5"/>
              </a:gs>
            </a:gsLst>
            <a:lin ang="5400012" scaled="0"/>
          </a:grad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None/>
            </a:pPr>
            <a:r>
              <a:t/>
            </a:r>
            <a:endParaRPr b="1" i="0" sz="1200" u="none">
              <a:solidFill>
                <a:srgbClr val="000000"/>
              </a:solidFill>
              <a:latin typeface="Helvetica Neue"/>
              <a:ea typeface="Helvetica Neue"/>
              <a:cs typeface="Helvetica Neue"/>
              <a:sym typeface="Helvetica Neue"/>
            </a:endParaRPr>
          </a:p>
        </p:txBody>
      </p:sp>
      <p:pic>
        <p:nvPicPr>
          <p:cNvPr id="247" name="Google Shape;247;g802466ff91_1_1"/>
          <p:cNvPicPr preferRelativeResize="0"/>
          <p:nvPr/>
        </p:nvPicPr>
        <p:blipFill rotWithShape="1">
          <a:blip r:embed="rId3">
            <a:alphaModFix/>
          </a:blip>
          <a:srcRect b="0" l="0" r="0" t="0"/>
          <a:stretch/>
        </p:blipFill>
        <p:spPr>
          <a:xfrm>
            <a:off x="7315795" y="4801195"/>
            <a:ext cx="1716880" cy="267295"/>
          </a:xfrm>
          <a:prstGeom prst="rect">
            <a:avLst/>
          </a:prstGeom>
          <a:noFill/>
          <a:ln>
            <a:noFill/>
          </a:ln>
        </p:spPr>
      </p:pic>
      <p:sp>
        <p:nvSpPr>
          <p:cNvPr id="248" name="Google Shape;248;g802466ff91_1_1"/>
          <p:cNvSpPr txBox="1"/>
          <p:nvPr/>
        </p:nvSpPr>
        <p:spPr>
          <a:xfrm>
            <a:off x="790772" y="439853"/>
            <a:ext cx="6968700" cy="4173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lang="nl-NL" sz="1700">
                <a:solidFill>
                  <a:srgbClr val="FF9900"/>
                </a:solidFill>
                <a:latin typeface="Helvetica Neue"/>
                <a:ea typeface="Helvetica Neue"/>
                <a:cs typeface="Helvetica Neue"/>
                <a:sym typeface="Helvetica Neue"/>
              </a:rPr>
              <a:t>SpotOnMedics Financieel declaratieformulieren</a:t>
            </a:r>
            <a:endParaRPr sz="1700">
              <a:solidFill>
                <a:schemeClr val="dk1"/>
              </a:solidFill>
              <a:latin typeface="Helvetica Neue"/>
              <a:ea typeface="Helvetica Neue"/>
              <a:cs typeface="Helvetica Neue"/>
              <a:sym typeface="Helvetica Neue"/>
            </a:endParaRPr>
          </a:p>
        </p:txBody>
      </p:sp>
      <p:sp>
        <p:nvSpPr>
          <p:cNvPr id="249" name="Google Shape;249;g802466ff91_1_1"/>
          <p:cNvSpPr txBox="1"/>
          <p:nvPr/>
        </p:nvSpPr>
        <p:spPr>
          <a:xfrm>
            <a:off x="714575" y="884375"/>
            <a:ext cx="7223400" cy="119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sz="1500">
                <a:solidFill>
                  <a:srgbClr val="222222"/>
                </a:solidFill>
                <a:highlight>
                  <a:srgbClr val="FFFFFF"/>
                </a:highlight>
              </a:rPr>
              <a:t>Indien een factuur/bon wordt voorgeschoten door een werknemer of eigenaar moet deze worden ingestuurd via een declaratieformulier. In de academy vindt u een format van het declaratieformulier. Het is mogelijk om de bon op de voorkant te scannen of als 2e pagina. Het is belangrijk dat het 1 pdf wordt. Voor meer informatie over het declaratieformulier kunt u onderstaande link raadplegen:</a:t>
            </a:r>
            <a:endParaRPr sz="15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nl-NL" sz="1500" u="sng">
                <a:solidFill>
                  <a:srgbClr val="1155CC"/>
                </a:solidFill>
                <a:highlight>
                  <a:srgbClr val="FFFFFF"/>
                </a:highlight>
                <a:hlinkClick r:id="rId4"/>
              </a:rPr>
              <a:t>https://academy.spotonmedics.nl/handleiding/declaratieformulier-van-uw-medewerkers-in-financieel/</a:t>
            </a:r>
            <a:r>
              <a:rPr lang="nl-NL" sz="1500">
                <a:solidFill>
                  <a:srgbClr val="222222"/>
                </a:solidFill>
                <a:highlight>
                  <a:srgbClr val="FFFFFF"/>
                </a:highlight>
              </a:rPr>
              <a:t>  </a:t>
            </a:r>
            <a:endParaRPr sz="1500">
              <a:solidFill>
                <a:srgbClr val="222222"/>
              </a:solidFill>
              <a:highlight>
                <a:srgbClr val="FFFFFF"/>
              </a:highlight>
            </a:endParaRPr>
          </a:p>
          <a:p>
            <a:pPr indent="0" lvl="0" marL="0" rtl="0" algn="l">
              <a:spcBef>
                <a:spcPts val="0"/>
              </a:spcBef>
              <a:spcAft>
                <a:spcPts val="0"/>
              </a:spcAft>
              <a:buNone/>
            </a:pPr>
            <a:r>
              <a:t/>
            </a:r>
            <a:endParaRPr sz="1800"/>
          </a:p>
        </p:txBody>
      </p:sp>
      <p:pic>
        <p:nvPicPr>
          <p:cNvPr id="250" name="Google Shape;250;g802466ff91_1_1"/>
          <p:cNvPicPr preferRelativeResize="0"/>
          <p:nvPr/>
        </p:nvPicPr>
        <p:blipFill>
          <a:blip r:embed="rId5">
            <a:alphaModFix/>
          </a:blip>
          <a:stretch>
            <a:fillRect/>
          </a:stretch>
        </p:blipFill>
        <p:spPr>
          <a:xfrm>
            <a:off x="2543375" y="2423675"/>
            <a:ext cx="2893797" cy="2644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FFFFFF"/>
        </a:solidFill>
      </p:bgPr>
    </p:bg>
    <p:spTree>
      <p:nvGrpSpPr>
        <p:cNvPr id="254" name="Shape 254"/>
        <p:cNvGrpSpPr/>
        <p:nvPr/>
      </p:nvGrpSpPr>
      <p:grpSpPr>
        <a:xfrm>
          <a:off x="0" y="0"/>
          <a:ext cx="0" cy="0"/>
          <a:chOff x="0" y="0"/>
          <a:chExt cx="0" cy="0"/>
        </a:xfrm>
      </p:grpSpPr>
      <p:sp>
        <p:nvSpPr>
          <p:cNvPr id="255" name="Google Shape;255;g77535ef8ab_0_149"/>
          <p:cNvSpPr txBox="1"/>
          <p:nvPr/>
        </p:nvSpPr>
        <p:spPr>
          <a:xfrm>
            <a:off x="0" y="-44648"/>
            <a:ext cx="273300" cy="5187600"/>
          </a:xfrm>
          <a:prstGeom prst="rect">
            <a:avLst/>
          </a:prstGeom>
          <a:gradFill>
            <a:gsLst>
              <a:gs pos="0">
                <a:srgbClr val="006F9E"/>
              </a:gs>
              <a:gs pos="100000">
                <a:srgbClr val="70A4D5"/>
              </a:gs>
            </a:gsLst>
            <a:lin ang="5400012" scaled="0"/>
          </a:grad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None/>
            </a:pPr>
            <a:r>
              <a:t/>
            </a:r>
            <a:endParaRPr b="1" i="0" sz="1200" u="none">
              <a:solidFill>
                <a:srgbClr val="000000"/>
              </a:solidFill>
              <a:latin typeface="Helvetica Neue"/>
              <a:ea typeface="Helvetica Neue"/>
              <a:cs typeface="Helvetica Neue"/>
              <a:sym typeface="Helvetica Neue"/>
            </a:endParaRPr>
          </a:p>
        </p:txBody>
      </p:sp>
      <p:pic>
        <p:nvPicPr>
          <p:cNvPr id="256" name="Google Shape;256;g77535ef8ab_0_149"/>
          <p:cNvPicPr preferRelativeResize="0"/>
          <p:nvPr/>
        </p:nvPicPr>
        <p:blipFill rotWithShape="1">
          <a:blip r:embed="rId3">
            <a:alphaModFix/>
          </a:blip>
          <a:srcRect b="0" l="0" r="0" t="0"/>
          <a:stretch/>
        </p:blipFill>
        <p:spPr>
          <a:xfrm>
            <a:off x="7315795" y="4801195"/>
            <a:ext cx="1716880" cy="267295"/>
          </a:xfrm>
          <a:prstGeom prst="rect">
            <a:avLst/>
          </a:prstGeom>
          <a:noFill/>
          <a:ln>
            <a:noFill/>
          </a:ln>
        </p:spPr>
      </p:pic>
      <p:sp>
        <p:nvSpPr>
          <p:cNvPr id="257" name="Google Shape;257;g77535ef8ab_0_149"/>
          <p:cNvSpPr txBox="1"/>
          <p:nvPr/>
        </p:nvSpPr>
        <p:spPr>
          <a:xfrm>
            <a:off x="714572" y="91978"/>
            <a:ext cx="6678900" cy="4173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lang="nl-NL" sz="1700">
                <a:solidFill>
                  <a:srgbClr val="FF9900"/>
                </a:solidFill>
                <a:latin typeface="Helvetica Neue"/>
                <a:ea typeface="Helvetica Neue"/>
                <a:cs typeface="Helvetica Neue"/>
                <a:sym typeface="Helvetica Neue"/>
              </a:rPr>
              <a:t>SpotOnMedics Financieel communicatie	</a:t>
            </a:r>
            <a:endParaRPr sz="1700">
              <a:solidFill>
                <a:schemeClr val="dk1"/>
              </a:solidFill>
              <a:latin typeface="Helvetica Neue"/>
              <a:ea typeface="Helvetica Neue"/>
              <a:cs typeface="Helvetica Neue"/>
              <a:sym typeface="Helvetica Neue"/>
            </a:endParaRPr>
          </a:p>
        </p:txBody>
      </p:sp>
      <p:pic>
        <p:nvPicPr>
          <p:cNvPr id="258" name="Google Shape;258;g77535ef8ab_0_149"/>
          <p:cNvPicPr preferRelativeResize="0"/>
          <p:nvPr/>
        </p:nvPicPr>
        <p:blipFill>
          <a:blip r:embed="rId4">
            <a:alphaModFix/>
          </a:blip>
          <a:stretch>
            <a:fillRect/>
          </a:stretch>
        </p:blipFill>
        <p:spPr>
          <a:xfrm>
            <a:off x="714578" y="592959"/>
            <a:ext cx="5815613" cy="391239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FFFFFF"/>
        </a:solidFill>
      </p:bgPr>
    </p:bg>
    <p:spTree>
      <p:nvGrpSpPr>
        <p:cNvPr id="262" name="Shape 262"/>
        <p:cNvGrpSpPr/>
        <p:nvPr/>
      </p:nvGrpSpPr>
      <p:grpSpPr>
        <a:xfrm>
          <a:off x="0" y="0"/>
          <a:ext cx="0" cy="0"/>
          <a:chOff x="0" y="0"/>
          <a:chExt cx="0" cy="0"/>
        </a:xfrm>
      </p:grpSpPr>
      <p:sp>
        <p:nvSpPr>
          <p:cNvPr id="263" name="Google Shape;263;g77535ef8ab_0_181"/>
          <p:cNvSpPr txBox="1"/>
          <p:nvPr/>
        </p:nvSpPr>
        <p:spPr>
          <a:xfrm>
            <a:off x="0" y="-44648"/>
            <a:ext cx="273300" cy="5187600"/>
          </a:xfrm>
          <a:prstGeom prst="rect">
            <a:avLst/>
          </a:prstGeom>
          <a:gradFill>
            <a:gsLst>
              <a:gs pos="0">
                <a:srgbClr val="006F9E"/>
              </a:gs>
              <a:gs pos="100000">
                <a:srgbClr val="70A4D5"/>
              </a:gs>
            </a:gsLst>
            <a:lin ang="5400012" scaled="0"/>
          </a:grad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None/>
            </a:pPr>
            <a:r>
              <a:t/>
            </a:r>
            <a:endParaRPr b="1" i="0" sz="1200" u="none">
              <a:solidFill>
                <a:srgbClr val="000000"/>
              </a:solidFill>
              <a:latin typeface="Helvetica Neue"/>
              <a:ea typeface="Helvetica Neue"/>
              <a:cs typeface="Helvetica Neue"/>
              <a:sym typeface="Helvetica Neue"/>
            </a:endParaRPr>
          </a:p>
        </p:txBody>
      </p:sp>
      <p:pic>
        <p:nvPicPr>
          <p:cNvPr id="264" name="Google Shape;264;g77535ef8ab_0_181"/>
          <p:cNvPicPr preferRelativeResize="0"/>
          <p:nvPr/>
        </p:nvPicPr>
        <p:blipFill rotWithShape="1">
          <a:blip r:embed="rId3">
            <a:alphaModFix/>
          </a:blip>
          <a:srcRect b="0" l="0" r="0" t="0"/>
          <a:stretch/>
        </p:blipFill>
        <p:spPr>
          <a:xfrm>
            <a:off x="7315795" y="4801195"/>
            <a:ext cx="1716880" cy="267295"/>
          </a:xfrm>
          <a:prstGeom prst="rect">
            <a:avLst/>
          </a:prstGeom>
          <a:noFill/>
          <a:ln>
            <a:noFill/>
          </a:ln>
        </p:spPr>
      </p:pic>
      <p:sp>
        <p:nvSpPr>
          <p:cNvPr id="265" name="Google Shape;265;g77535ef8ab_0_181"/>
          <p:cNvSpPr txBox="1"/>
          <p:nvPr/>
        </p:nvSpPr>
        <p:spPr>
          <a:xfrm>
            <a:off x="714572" y="84903"/>
            <a:ext cx="6678900" cy="4173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lang="nl-NL" sz="1700">
                <a:solidFill>
                  <a:srgbClr val="FF9900"/>
                </a:solidFill>
                <a:latin typeface="Helvetica Neue"/>
                <a:ea typeface="Helvetica Neue"/>
                <a:cs typeface="Helvetica Neue"/>
                <a:sym typeface="Helvetica Neue"/>
              </a:rPr>
              <a:t>SpotOnMedics Financieel monitor	</a:t>
            </a:r>
            <a:endParaRPr sz="1700">
              <a:solidFill>
                <a:schemeClr val="dk1"/>
              </a:solidFill>
              <a:latin typeface="Helvetica Neue"/>
              <a:ea typeface="Helvetica Neue"/>
              <a:cs typeface="Helvetica Neue"/>
              <a:sym typeface="Helvetica Neue"/>
            </a:endParaRPr>
          </a:p>
        </p:txBody>
      </p:sp>
      <p:sp>
        <p:nvSpPr>
          <p:cNvPr id="266" name="Google Shape;266;g77535ef8ab_0_181"/>
          <p:cNvSpPr txBox="1"/>
          <p:nvPr/>
        </p:nvSpPr>
        <p:spPr>
          <a:xfrm>
            <a:off x="4321053" y="614400"/>
            <a:ext cx="3070500" cy="17370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lang="nl-NL" sz="1600">
                <a:latin typeface="Helvetica Neue"/>
                <a:ea typeface="Helvetica Neue"/>
                <a:cs typeface="Helvetica Neue"/>
                <a:sym typeface="Helvetica Neue"/>
              </a:rPr>
              <a:t>In de financiële monitor zie je de belangrijkste indicatoren van je bedrijf, grafisch in beeld gebracht. Bekijk de ontwikkeling van je omzet, marge en resultaat, banksaldo, kasbalans en ouderdom van openstaande klanten en leveranciers.</a:t>
            </a:r>
            <a:endParaRPr sz="1600">
              <a:latin typeface="Helvetica Neue"/>
              <a:ea typeface="Helvetica Neue"/>
              <a:cs typeface="Helvetica Neue"/>
              <a:sym typeface="Helvetica Neue"/>
            </a:endParaRPr>
          </a:p>
          <a:p>
            <a:pPr indent="0" lvl="0" marL="0" rtl="0" algn="l">
              <a:spcBef>
                <a:spcPts val="0"/>
              </a:spcBef>
              <a:spcAft>
                <a:spcPts val="0"/>
              </a:spcAft>
              <a:buNone/>
            </a:pPr>
            <a:r>
              <a:t/>
            </a:r>
            <a:endParaRPr sz="1600">
              <a:latin typeface="Helvetica Neue"/>
              <a:ea typeface="Helvetica Neue"/>
              <a:cs typeface="Helvetica Neue"/>
              <a:sym typeface="Helvetica Neue"/>
            </a:endParaRPr>
          </a:p>
          <a:p>
            <a:pPr indent="0" lvl="0" marL="0" rtl="0" algn="l">
              <a:spcBef>
                <a:spcPts val="0"/>
              </a:spcBef>
              <a:spcAft>
                <a:spcPts val="0"/>
              </a:spcAft>
              <a:buNone/>
            </a:pPr>
            <a:r>
              <a:rPr lang="nl-NL" sz="1600">
                <a:latin typeface="Helvetica Neue"/>
                <a:ea typeface="Helvetica Neue"/>
                <a:cs typeface="Helvetica Neue"/>
                <a:sym typeface="Helvetica Neue"/>
              </a:rPr>
              <a:t>Het is mogelijk om het resultaat per maand te vergelijken of 3 jaar naast elkaar te presenteren. </a:t>
            </a:r>
            <a:endParaRPr sz="1600">
              <a:latin typeface="Helvetica Neue"/>
              <a:ea typeface="Helvetica Neue"/>
              <a:cs typeface="Helvetica Neue"/>
              <a:sym typeface="Helvetica Neue"/>
            </a:endParaRPr>
          </a:p>
          <a:p>
            <a:pPr indent="0" lvl="0" marL="0" rtl="0" algn="l">
              <a:spcBef>
                <a:spcPts val="0"/>
              </a:spcBef>
              <a:spcAft>
                <a:spcPts val="0"/>
              </a:spcAft>
              <a:buNone/>
            </a:pPr>
            <a:r>
              <a:t/>
            </a:r>
            <a:endParaRPr sz="1600">
              <a:latin typeface="Helvetica Neue"/>
              <a:ea typeface="Helvetica Neue"/>
              <a:cs typeface="Helvetica Neue"/>
              <a:sym typeface="Helvetica Neue"/>
            </a:endParaRPr>
          </a:p>
          <a:p>
            <a:pPr indent="0" lvl="0" marL="0" rtl="0" algn="l">
              <a:spcBef>
                <a:spcPts val="0"/>
              </a:spcBef>
              <a:spcAft>
                <a:spcPts val="0"/>
              </a:spcAft>
              <a:buNone/>
            </a:pPr>
            <a:r>
              <a:rPr lang="nl-NL" sz="1600">
                <a:latin typeface="Helvetica Neue"/>
                <a:ea typeface="Helvetica Neue"/>
                <a:cs typeface="Helvetica Neue"/>
                <a:sym typeface="Helvetica Neue"/>
              </a:rPr>
              <a:t>Vanuit de financiële monitor kun je doorklikken tot en met de factuur in het grootboek. </a:t>
            </a:r>
            <a:endParaRPr sz="1600">
              <a:latin typeface="Helvetica Neue"/>
              <a:ea typeface="Helvetica Neue"/>
              <a:cs typeface="Helvetica Neue"/>
              <a:sym typeface="Helvetica Neue"/>
            </a:endParaRPr>
          </a:p>
        </p:txBody>
      </p:sp>
      <p:pic>
        <p:nvPicPr>
          <p:cNvPr id="267" name="Google Shape;267;g77535ef8ab_0_181"/>
          <p:cNvPicPr preferRelativeResize="0"/>
          <p:nvPr/>
        </p:nvPicPr>
        <p:blipFill>
          <a:blip r:embed="rId4">
            <a:alphaModFix/>
          </a:blip>
          <a:stretch>
            <a:fillRect/>
          </a:stretch>
        </p:blipFill>
        <p:spPr>
          <a:xfrm>
            <a:off x="714575" y="614403"/>
            <a:ext cx="3165195" cy="43364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descr="Uitn-Achtergrond.png" id="107" name="Google Shape;107;p5"/>
          <p:cNvPicPr preferRelativeResize="0"/>
          <p:nvPr/>
        </p:nvPicPr>
        <p:blipFill rotWithShape="1">
          <a:blip r:embed="rId3">
            <a:alphaModFix/>
          </a:blip>
          <a:srcRect b="8291" l="0" r="0" t="8291"/>
          <a:stretch/>
        </p:blipFill>
        <p:spPr>
          <a:xfrm>
            <a:off x="-640755" y="-235149"/>
            <a:ext cx="10425583" cy="5613776"/>
          </a:xfrm>
          <a:prstGeom prst="rect">
            <a:avLst/>
          </a:prstGeom>
          <a:noFill/>
          <a:ln>
            <a:noFill/>
          </a:ln>
        </p:spPr>
      </p:pic>
      <p:pic>
        <p:nvPicPr>
          <p:cNvPr descr="kisspng-yxf6rxfcnge-turizm-travel-hotel-vector-travel-map-5aa8b9519fe4b9.6553299915210069296549.jpg" id="108" name="Google Shape;108;p5"/>
          <p:cNvPicPr preferRelativeResize="0"/>
          <p:nvPr/>
        </p:nvPicPr>
        <p:blipFill rotWithShape="1">
          <a:blip r:embed="rId4">
            <a:alphaModFix/>
          </a:blip>
          <a:srcRect b="27431" l="7528" r="12712" t="17052"/>
          <a:stretch/>
        </p:blipFill>
        <p:spPr>
          <a:xfrm>
            <a:off x="1866634" y="6467591"/>
            <a:ext cx="3193391" cy="2123839"/>
          </a:xfrm>
          <a:custGeom>
            <a:rect b="b" l="l" r="r" t="t"/>
            <a:pathLst>
              <a:path extrusionOk="0" h="21592" w="21593">
                <a:moveTo>
                  <a:pt x="11428" y="10"/>
                </a:moveTo>
                <a:cubicBezTo>
                  <a:pt x="11350" y="-8"/>
                  <a:pt x="11264" y="-1"/>
                  <a:pt x="11237" y="26"/>
                </a:cubicBezTo>
                <a:cubicBezTo>
                  <a:pt x="11207" y="56"/>
                  <a:pt x="11169" y="312"/>
                  <a:pt x="11135" y="696"/>
                </a:cubicBezTo>
                <a:cubicBezTo>
                  <a:pt x="11083" y="1284"/>
                  <a:pt x="11082" y="1321"/>
                  <a:pt x="11143" y="1422"/>
                </a:cubicBezTo>
                <a:cubicBezTo>
                  <a:pt x="11178" y="1480"/>
                  <a:pt x="11244" y="1531"/>
                  <a:pt x="11288" y="1531"/>
                </a:cubicBezTo>
                <a:cubicBezTo>
                  <a:pt x="11446" y="1531"/>
                  <a:pt x="11558" y="1628"/>
                  <a:pt x="11546" y="1757"/>
                </a:cubicBezTo>
                <a:cubicBezTo>
                  <a:pt x="11536" y="1862"/>
                  <a:pt x="11512" y="1878"/>
                  <a:pt x="11366" y="1878"/>
                </a:cubicBezTo>
                <a:cubicBezTo>
                  <a:pt x="11242" y="1878"/>
                  <a:pt x="11188" y="1903"/>
                  <a:pt x="11151" y="1979"/>
                </a:cubicBezTo>
                <a:cubicBezTo>
                  <a:pt x="11102" y="2080"/>
                  <a:pt x="11091" y="2081"/>
                  <a:pt x="10518" y="1963"/>
                </a:cubicBezTo>
                <a:cubicBezTo>
                  <a:pt x="9515" y="1754"/>
                  <a:pt x="9621" y="1799"/>
                  <a:pt x="9600" y="1555"/>
                </a:cubicBezTo>
                <a:lnTo>
                  <a:pt x="9581" y="1345"/>
                </a:lnTo>
                <a:lnTo>
                  <a:pt x="9053" y="1224"/>
                </a:lnTo>
                <a:cubicBezTo>
                  <a:pt x="8761" y="1158"/>
                  <a:pt x="8517" y="1114"/>
                  <a:pt x="8508" y="1127"/>
                </a:cubicBezTo>
                <a:cubicBezTo>
                  <a:pt x="8499" y="1140"/>
                  <a:pt x="8481" y="1232"/>
                  <a:pt x="8468" y="1329"/>
                </a:cubicBezTo>
                <a:cubicBezTo>
                  <a:pt x="8450" y="1456"/>
                  <a:pt x="8423" y="1501"/>
                  <a:pt x="8376" y="1494"/>
                </a:cubicBezTo>
                <a:cubicBezTo>
                  <a:pt x="8341" y="1490"/>
                  <a:pt x="8207" y="1470"/>
                  <a:pt x="8076" y="1450"/>
                </a:cubicBezTo>
                <a:cubicBezTo>
                  <a:pt x="7857" y="1417"/>
                  <a:pt x="7830" y="1424"/>
                  <a:pt x="7738" y="1543"/>
                </a:cubicBezTo>
                <a:cubicBezTo>
                  <a:pt x="7647" y="1660"/>
                  <a:pt x="7630" y="1731"/>
                  <a:pt x="7579" y="2281"/>
                </a:cubicBezTo>
                <a:lnTo>
                  <a:pt x="7523" y="2891"/>
                </a:lnTo>
                <a:lnTo>
                  <a:pt x="7359" y="2874"/>
                </a:lnTo>
                <a:cubicBezTo>
                  <a:pt x="7066" y="2844"/>
                  <a:pt x="6903" y="3070"/>
                  <a:pt x="6903" y="3516"/>
                </a:cubicBezTo>
                <a:cubicBezTo>
                  <a:pt x="6903" y="3716"/>
                  <a:pt x="7099" y="4025"/>
                  <a:pt x="7257" y="4073"/>
                </a:cubicBezTo>
                <a:cubicBezTo>
                  <a:pt x="7319" y="4091"/>
                  <a:pt x="7377" y="4134"/>
                  <a:pt x="7386" y="4170"/>
                </a:cubicBezTo>
                <a:cubicBezTo>
                  <a:pt x="7395" y="4205"/>
                  <a:pt x="7346" y="4829"/>
                  <a:pt x="7276" y="5554"/>
                </a:cubicBezTo>
                <a:cubicBezTo>
                  <a:pt x="7207" y="6278"/>
                  <a:pt x="7160" y="6925"/>
                  <a:pt x="7172" y="6994"/>
                </a:cubicBezTo>
                <a:cubicBezTo>
                  <a:pt x="7183" y="7063"/>
                  <a:pt x="7234" y="7181"/>
                  <a:pt x="7287" y="7256"/>
                </a:cubicBezTo>
                <a:cubicBezTo>
                  <a:pt x="7373" y="7380"/>
                  <a:pt x="7454" y="7410"/>
                  <a:pt x="8108" y="7555"/>
                </a:cubicBezTo>
                <a:cubicBezTo>
                  <a:pt x="8506" y="7643"/>
                  <a:pt x="8848" y="7740"/>
                  <a:pt x="8868" y="7769"/>
                </a:cubicBezTo>
                <a:cubicBezTo>
                  <a:pt x="8890" y="7803"/>
                  <a:pt x="8873" y="7840"/>
                  <a:pt x="8817" y="7874"/>
                </a:cubicBezTo>
                <a:cubicBezTo>
                  <a:pt x="8769" y="7902"/>
                  <a:pt x="8532" y="8049"/>
                  <a:pt x="8288" y="8200"/>
                </a:cubicBezTo>
                <a:lnTo>
                  <a:pt x="7842" y="8475"/>
                </a:lnTo>
                <a:lnTo>
                  <a:pt x="6203" y="8438"/>
                </a:lnTo>
                <a:cubicBezTo>
                  <a:pt x="5213" y="8416"/>
                  <a:pt x="4560" y="8421"/>
                  <a:pt x="4560" y="8451"/>
                </a:cubicBezTo>
                <a:cubicBezTo>
                  <a:pt x="4560" y="8501"/>
                  <a:pt x="4783" y="10243"/>
                  <a:pt x="4936" y="11400"/>
                </a:cubicBezTo>
                <a:cubicBezTo>
                  <a:pt x="4985" y="11767"/>
                  <a:pt x="5038" y="12170"/>
                  <a:pt x="5054" y="12296"/>
                </a:cubicBezTo>
                <a:cubicBezTo>
                  <a:pt x="5071" y="12423"/>
                  <a:pt x="5071" y="12538"/>
                  <a:pt x="5054" y="12554"/>
                </a:cubicBezTo>
                <a:cubicBezTo>
                  <a:pt x="5037" y="12570"/>
                  <a:pt x="4872" y="12520"/>
                  <a:pt x="4689" y="12445"/>
                </a:cubicBezTo>
                <a:cubicBezTo>
                  <a:pt x="4506" y="12370"/>
                  <a:pt x="4324" y="12308"/>
                  <a:pt x="4284" y="12308"/>
                </a:cubicBezTo>
                <a:cubicBezTo>
                  <a:pt x="4203" y="12308"/>
                  <a:pt x="4196" y="12334"/>
                  <a:pt x="3941" y="13777"/>
                </a:cubicBezTo>
                <a:cubicBezTo>
                  <a:pt x="3844" y="14319"/>
                  <a:pt x="3773" y="14635"/>
                  <a:pt x="3742" y="14644"/>
                </a:cubicBezTo>
                <a:cubicBezTo>
                  <a:pt x="3715" y="14652"/>
                  <a:pt x="3437" y="14499"/>
                  <a:pt x="3125" y="14305"/>
                </a:cubicBezTo>
                <a:cubicBezTo>
                  <a:pt x="2813" y="14111"/>
                  <a:pt x="2348" y="13824"/>
                  <a:pt x="2094" y="13668"/>
                </a:cubicBezTo>
                <a:cubicBezTo>
                  <a:pt x="1841" y="13511"/>
                  <a:pt x="1458" y="13269"/>
                  <a:pt x="1244" y="13131"/>
                </a:cubicBezTo>
                <a:cubicBezTo>
                  <a:pt x="1029" y="12993"/>
                  <a:pt x="806" y="12870"/>
                  <a:pt x="747" y="12857"/>
                </a:cubicBezTo>
                <a:cubicBezTo>
                  <a:pt x="652" y="12835"/>
                  <a:pt x="631" y="12853"/>
                  <a:pt x="575" y="13030"/>
                </a:cubicBezTo>
                <a:cubicBezTo>
                  <a:pt x="541" y="13140"/>
                  <a:pt x="525" y="13248"/>
                  <a:pt x="540" y="13268"/>
                </a:cubicBezTo>
                <a:cubicBezTo>
                  <a:pt x="556" y="13289"/>
                  <a:pt x="778" y="13431"/>
                  <a:pt x="1032" y="13587"/>
                </a:cubicBezTo>
                <a:cubicBezTo>
                  <a:pt x="2571" y="14532"/>
                  <a:pt x="3618" y="15194"/>
                  <a:pt x="3648" y="15237"/>
                </a:cubicBezTo>
                <a:cubicBezTo>
                  <a:pt x="3663" y="15259"/>
                  <a:pt x="3662" y="15342"/>
                  <a:pt x="3643" y="15419"/>
                </a:cubicBezTo>
                <a:lnTo>
                  <a:pt x="3605" y="15560"/>
                </a:lnTo>
                <a:lnTo>
                  <a:pt x="3417" y="15435"/>
                </a:lnTo>
                <a:cubicBezTo>
                  <a:pt x="3314" y="15366"/>
                  <a:pt x="2975" y="15151"/>
                  <a:pt x="2663" y="14959"/>
                </a:cubicBezTo>
                <a:cubicBezTo>
                  <a:pt x="2351" y="14766"/>
                  <a:pt x="2034" y="14570"/>
                  <a:pt x="1960" y="14523"/>
                </a:cubicBezTo>
                <a:lnTo>
                  <a:pt x="1826" y="14438"/>
                </a:lnTo>
                <a:lnTo>
                  <a:pt x="1740" y="14737"/>
                </a:lnTo>
                <a:cubicBezTo>
                  <a:pt x="1692" y="14900"/>
                  <a:pt x="1651" y="15053"/>
                  <a:pt x="1651" y="15076"/>
                </a:cubicBezTo>
                <a:cubicBezTo>
                  <a:pt x="1651" y="15099"/>
                  <a:pt x="1872" y="15249"/>
                  <a:pt x="2140" y="15415"/>
                </a:cubicBezTo>
                <a:cubicBezTo>
                  <a:pt x="3447" y="16221"/>
                  <a:pt x="3479" y="16246"/>
                  <a:pt x="3468" y="16347"/>
                </a:cubicBezTo>
                <a:cubicBezTo>
                  <a:pt x="3462" y="16400"/>
                  <a:pt x="3448" y="16480"/>
                  <a:pt x="3436" y="16524"/>
                </a:cubicBezTo>
                <a:cubicBezTo>
                  <a:pt x="3424" y="16568"/>
                  <a:pt x="3414" y="16638"/>
                  <a:pt x="3412" y="16682"/>
                </a:cubicBezTo>
                <a:cubicBezTo>
                  <a:pt x="3410" y="16725"/>
                  <a:pt x="3383" y="16770"/>
                  <a:pt x="3353" y="16778"/>
                </a:cubicBezTo>
                <a:cubicBezTo>
                  <a:pt x="3323" y="16787"/>
                  <a:pt x="2989" y="16598"/>
                  <a:pt x="2610" y="16359"/>
                </a:cubicBezTo>
                <a:cubicBezTo>
                  <a:pt x="2230" y="16120"/>
                  <a:pt x="1767" y="15832"/>
                  <a:pt x="1582" y="15721"/>
                </a:cubicBezTo>
                <a:cubicBezTo>
                  <a:pt x="1396" y="15610"/>
                  <a:pt x="1020" y="15376"/>
                  <a:pt x="747" y="15201"/>
                </a:cubicBezTo>
                <a:cubicBezTo>
                  <a:pt x="59" y="14759"/>
                  <a:pt x="98" y="14771"/>
                  <a:pt x="36" y="14995"/>
                </a:cubicBezTo>
                <a:cubicBezTo>
                  <a:pt x="7" y="15098"/>
                  <a:pt x="-7" y="15219"/>
                  <a:pt x="4" y="15261"/>
                </a:cubicBezTo>
                <a:cubicBezTo>
                  <a:pt x="15" y="15304"/>
                  <a:pt x="171" y="15425"/>
                  <a:pt x="350" y="15536"/>
                </a:cubicBezTo>
                <a:cubicBezTo>
                  <a:pt x="529" y="15646"/>
                  <a:pt x="821" y="15827"/>
                  <a:pt x="997" y="15935"/>
                </a:cubicBezTo>
                <a:cubicBezTo>
                  <a:pt x="1182" y="16050"/>
                  <a:pt x="1316" y="16163"/>
                  <a:pt x="1316" y="16205"/>
                </a:cubicBezTo>
                <a:cubicBezTo>
                  <a:pt x="1316" y="16254"/>
                  <a:pt x="1221" y="16311"/>
                  <a:pt x="1048" y="16371"/>
                </a:cubicBezTo>
                <a:cubicBezTo>
                  <a:pt x="544" y="16545"/>
                  <a:pt x="344" y="16639"/>
                  <a:pt x="326" y="16710"/>
                </a:cubicBezTo>
                <a:cubicBezTo>
                  <a:pt x="297" y="16822"/>
                  <a:pt x="375" y="17176"/>
                  <a:pt x="422" y="17150"/>
                </a:cubicBezTo>
                <a:cubicBezTo>
                  <a:pt x="445" y="17137"/>
                  <a:pt x="812" y="16996"/>
                  <a:pt x="1238" y="16839"/>
                </a:cubicBezTo>
                <a:cubicBezTo>
                  <a:pt x="1951" y="16576"/>
                  <a:pt x="2020" y="16562"/>
                  <a:pt x="2105" y="16633"/>
                </a:cubicBezTo>
                <a:cubicBezTo>
                  <a:pt x="2230" y="16739"/>
                  <a:pt x="2216" y="16806"/>
                  <a:pt x="2054" y="16875"/>
                </a:cubicBezTo>
                <a:cubicBezTo>
                  <a:pt x="1900" y="16941"/>
                  <a:pt x="1902" y="16926"/>
                  <a:pt x="1965" y="17339"/>
                </a:cubicBezTo>
                <a:cubicBezTo>
                  <a:pt x="2003" y="17586"/>
                  <a:pt x="2026" y="17643"/>
                  <a:pt x="2073" y="17622"/>
                </a:cubicBezTo>
                <a:cubicBezTo>
                  <a:pt x="2279" y="17529"/>
                  <a:pt x="3024" y="17271"/>
                  <a:pt x="3087" y="17271"/>
                </a:cubicBezTo>
                <a:cubicBezTo>
                  <a:pt x="3200" y="17271"/>
                  <a:pt x="3304" y="17397"/>
                  <a:pt x="3264" y="17489"/>
                </a:cubicBezTo>
                <a:cubicBezTo>
                  <a:pt x="3247" y="17530"/>
                  <a:pt x="3232" y="17607"/>
                  <a:pt x="3232" y="17662"/>
                </a:cubicBezTo>
                <a:cubicBezTo>
                  <a:pt x="3232" y="17717"/>
                  <a:pt x="3208" y="17786"/>
                  <a:pt x="3178" y="17811"/>
                </a:cubicBezTo>
                <a:cubicBezTo>
                  <a:pt x="3149" y="17836"/>
                  <a:pt x="2574" y="18060"/>
                  <a:pt x="1901" y="18312"/>
                </a:cubicBezTo>
                <a:cubicBezTo>
                  <a:pt x="1228" y="18563"/>
                  <a:pt x="673" y="18778"/>
                  <a:pt x="667" y="18788"/>
                </a:cubicBezTo>
                <a:cubicBezTo>
                  <a:pt x="660" y="18798"/>
                  <a:pt x="672" y="18906"/>
                  <a:pt x="693" y="19026"/>
                </a:cubicBezTo>
                <a:cubicBezTo>
                  <a:pt x="723" y="19190"/>
                  <a:pt x="750" y="19244"/>
                  <a:pt x="803" y="19244"/>
                </a:cubicBezTo>
                <a:cubicBezTo>
                  <a:pt x="843" y="19244"/>
                  <a:pt x="1355" y="19063"/>
                  <a:pt x="1941" y="18840"/>
                </a:cubicBezTo>
                <a:cubicBezTo>
                  <a:pt x="2597" y="18591"/>
                  <a:pt x="3021" y="18451"/>
                  <a:pt x="3042" y="18481"/>
                </a:cubicBezTo>
                <a:cubicBezTo>
                  <a:pt x="3062" y="18512"/>
                  <a:pt x="3058" y="18637"/>
                  <a:pt x="3034" y="18808"/>
                </a:cubicBezTo>
                <a:cubicBezTo>
                  <a:pt x="2987" y="19133"/>
                  <a:pt x="3015" y="19218"/>
                  <a:pt x="3189" y="19272"/>
                </a:cubicBezTo>
                <a:cubicBezTo>
                  <a:pt x="3251" y="19291"/>
                  <a:pt x="3430" y="19362"/>
                  <a:pt x="3586" y="19429"/>
                </a:cubicBezTo>
                <a:cubicBezTo>
                  <a:pt x="3742" y="19497"/>
                  <a:pt x="4054" y="19625"/>
                  <a:pt x="4279" y="19716"/>
                </a:cubicBezTo>
                <a:cubicBezTo>
                  <a:pt x="4503" y="19807"/>
                  <a:pt x="4989" y="20005"/>
                  <a:pt x="5360" y="20156"/>
                </a:cubicBezTo>
                <a:cubicBezTo>
                  <a:pt x="5731" y="20306"/>
                  <a:pt x="6053" y="20454"/>
                  <a:pt x="6077" y="20482"/>
                </a:cubicBezTo>
                <a:cubicBezTo>
                  <a:pt x="6100" y="20510"/>
                  <a:pt x="6136" y="20667"/>
                  <a:pt x="6157" y="20833"/>
                </a:cubicBezTo>
                <a:cubicBezTo>
                  <a:pt x="6235" y="21443"/>
                  <a:pt x="6149" y="21372"/>
                  <a:pt x="6823" y="21390"/>
                </a:cubicBezTo>
                <a:cubicBezTo>
                  <a:pt x="7149" y="21399"/>
                  <a:pt x="7882" y="21412"/>
                  <a:pt x="8449" y="21419"/>
                </a:cubicBezTo>
                <a:lnTo>
                  <a:pt x="9479" y="21431"/>
                </a:lnTo>
                <a:lnTo>
                  <a:pt x="10454" y="20837"/>
                </a:lnTo>
                <a:cubicBezTo>
                  <a:pt x="10989" y="20512"/>
                  <a:pt x="11742" y="20056"/>
                  <a:pt x="12125" y="19825"/>
                </a:cubicBezTo>
                <a:lnTo>
                  <a:pt x="12820" y="19405"/>
                </a:lnTo>
                <a:lnTo>
                  <a:pt x="13199" y="19405"/>
                </a:lnTo>
                <a:lnTo>
                  <a:pt x="13574" y="19405"/>
                </a:lnTo>
                <a:lnTo>
                  <a:pt x="13612" y="19550"/>
                </a:lnTo>
                <a:cubicBezTo>
                  <a:pt x="13632" y="19631"/>
                  <a:pt x="13673" y="19739"/>
                  <a:pt x="13703" y="19788"/>
                </a:cubicBezTo>
                <a:cubicBezTo>
                  <a:pt x="13733" y="19838"/>
                  <a:pt x="13748" y="19902"/>
                  <a:pt x="13736" y="19934"/>
                </a:cubicBezTo>
                <a:cubicBezTo>
                  <a:pt x="13720" y="19972"/>
                  <a:pt x="13823" y="19990"/>
                  <a:pt x="14060" y="19990"/>
                </a:cubicBezTo>
                <a:cubicBezTo>
                  <a:pt x="14252" y="19990"/>
                  <a:pt x="14584" y="20027"/>
                  <a:pt x="14798" y="20071"/>
                </a:cubicBezTo>
                <a:cubicBezTo>
                  <a:pt x="15187" y="20150"/>
                  <a:pt x="15458" y="20201"/>
                  <a:pt x="16768" y="20446"/>
                </a:cubicBezTo>
                <a:cubicBezTo>
                  <a:pt x="17148" y="20517"/>
                  <a:pt x="17699" y="20622"/>
                  <a:pt x="17992" y="20680"/>
                </a:cubicBezTo>
                <a:cubicBezTo>
                  <a:pt x="18284" y="20738"/>
                  <a:pt x="18850" y="20851"/>
                  <a:pt x="19250" y="20926"/>
                </a:cubicBezTo>
                <a:cubicBezTo>
                  <a:pt x="19650" y="21002"/>
                  <a:pt x="20155" y="21097"/>
                  <a:pt x="20369" y="21140"/>
                </a:cubicBezTo>
                <a:cubicBezTo>
                  <a:pt x="20844" y="21235"/>
                  <a:pt x="20934" y="21238"/>
                  <a:pt x="20981" y="21152"/>
                </a:cubicBezTo>
                <a:cubicBezTo>
                  <a:pt x="21001" y="21116"/>
                  <a:pt x="21044" y="20808"/>
                  <a:pt x="21075" y="20470"/>
                </a:cubicBezTo>
                <a:cubicBezTo>
                  <a:pt x="21155" y="19586"/>
                  <a:pt x="21268" y="18249"/>
                  <a:pt x="21327" y="17509"/>
                </a:cubicBezTo>
                <a:cubicBezTo>
                  <a:pt x="21355" y="17157"/>
                  <a:pt x="21411" y="16499"/>
                  <a:pt x="21451" y="16044"/>
                </a:cubicBezTo>
                <a:cubicBezTo>
                  <a:pt x="21572" y="14640"/>
                  <a:pt x="21593" y="14367"/>
                  <a:pt x="21593" y="14196"/>
                </a:cubicBezTo>
                <a:cubicBezTo>
                  <a:pt x="21593" y="13881"/>
                  <a:pt x="21547" y="13859"/>
                  <a:pt x="20404" y="13639"/>
                </a:cubicBezTo>
                <a:cubicBezTo>
                  <a:pt x="19827" y="13529"/>
                  <a:pt x="19333" y="13414"/>
                  <a:pt x="19307" y="13381"/>
                </a:cubicBezTo>
                <a:cubicBezTo>
                  <a:pt x="19280" y="13348"/>
                  <a:pt x="19233" y="13099"/>
                  <a:pt x="19199" y="12828"/>
                </a:cubicBezTo>
                <a:cubicBezTo>
                  <a:pt x="19116" y="12156"/>
                  <a:pt x="18983" y="11129"/>
                  <a:pt x="18880" y="10359"/>
                </a:cubicBezTo>
                <a:cubicBezTo>
                  <a:pt x="18833" y="10007"/>
                  <a:pt x="18743" y="9322"/>
                  <a:pt x="18681" y="8838"/>
                </a:cubicBezTo>
                <a:cubicBezTo>
                  <a:pt x="18620" y="8354"/>
                  <a:pt x="18524" y="7612"/>
                  <a:pt x="18467" y="7188"/>
                </a:cubicBezTo>
                <a:cubicBezTo>
                  <a:pt x="18410" y="6764"/>
                  <a:pt x="18377" y="6402"/>
                  <a:pt x="18391" y="6381"/>
                </a:cubicBezTo>
                <a:cubicBezTo>
                  <a:pt x="18406" y="6359"/>
                  <a:pt x="18553" y="6334"/>
                  <a:pt x="18719" y="6324"/>
                </a:cubicBezTo>
                <a:lnTo>
                  <a:pt x="19019" y="6304"/>
                </a:lnTo>
                <a:lnTo>
                  <a:pt x="19017" y="6465"/>
                </a:lnTo>
                <a:cubicBezTo>
                  <a:pt x="19014" y="6553"/>
                  <a:pt x="18984" y="6927"/>
                  <a:pt x="18952" y="7297"/>
                </a:cubicBezTo>
                <a:cubicBezTo>
                  <a:pt x="18874" y="8203"/>
                  <a:pt x="18873" y="9125"/>
                  <a:pt x="18950" y="9302"/>
                </a:cubicBezTo>
                <a:cubicBezTo>
                  <a:pt x="19025" y="9474"/>
                  <a:pt x="19077" y="9410"/>
                  <a:pt x="19223" y="8975"/>
                </a:cubicBezTo>
                <a:cubicBezTo>
                  <a:pt x="19326" y="8671"/>
                  <a:pt x="19637" y="7317"/>
                  <a:pt x="19693" y="6929"/>
                </a:cubicBezTo>
                <a:cubicBezTo>
                  <a:pt x="19707" y="6832"/>
                  <a:pt x="19739" y="6741"/>
                  <a:pt x="19763" y="6728"/>
                </a:cubicBezTo>
                <a:cubicBezTo>
                  <a:pt x="19786" y="6714"/>
                  <a:pt x="19987" y="6831"/>
                  <a:pt x="20211" y="6990"/>
                </a:cubicBezTo>
                <a:cubicBezTo>
                  <a:pt x="21004" y="7554"/>
                  <a:pt x="21558" y="7803"/>
                  <a:pt x="21558" y="7591"/>
                </a:cubicBezTo>
                <a:cubicBezTo>
                  <a:pt x="21558" y="7394"/>
                  <a:pt x="21029" y="6708"/>
                  <a:pt x="20359" y="6038"/>
                </a:cubicBezTo>
                <a:lnTo>
                  <a:pt x="19994" y="5675"/>
                </a:lnTo>
                <a:lnTo>
                  <a:pt x="20096" y="5509"/>
                </a:lnTo>
                <a:cubicBezTo>
                  <a:pt x="20151" y="5419"/>
                  <a:pt x="20337" y="5115"/>
                  <a:pt x="20511" y="4835"/>
                </a:cubicBezTo>
                <a:cubicBezTo>
                  <a:pt x="21021" y="4020"/>
                  <a:pt x="21341" y="3334"/>
                  <a:pt x="21295" y="3153"/>
                </a:cubicBezTo>
                <a:cubicBezTo>
                  <a:pt x="21228" y="2888"/>
                  <a:pt x="20693" y="3326"/>
                  <a:pt x="19787" y="4391"/>
                </a:cubicBezTo>
                <a:cubicBezTo>
                  <a:pt x="19483" y="4748"/>
                  <a:pt x="19530" y="4778"/>
                  <a:pt x="19264" y="4036"/>
                </a:cubicBezTo>
                <a:cubicBezTo>
                  <a:pt x="19022" y="3364"/>
                  <a:pt x="18669" y="2582"/>
                  <a:pt x="18518" y="2382"/>
                </a:cubicBezTo>
                <a:lnTo>
                  <a:pt x="18386" y="2209"/>
                </a:lnTo>
                <a:lnTo>
                  <a:pt x="18359" y="2350"/>
                </a:lnTo>
                <a:cubicBezTo>
                  <a:pt x="18321" y="2564"/>
                  <a:pt x="18440" y="3319"/>
                  <a:pt x="18663" y="4274"/>
                </a:cubicBezTo>
                <a:cubicBezTo>
                  <a:pt x="18771" y="4742"/>
                  <a:pt x="18847" y="5147"/>
                  <a:pt x="18832" y="5170"/>
                </a:cubicBezTo>
                <a:cubicBezTo>
                  <a:pt x="18806" y="5208"/>
                  <a:pt x="18587" y="5278"/>
                  <a:pt x="18303" y="5344"/>
                </a:cubicBezTo>
                <a:cubicBezTo>
                  <a:pt x="18248" y="5356"/>
                  <a:pt x="18134" y="5393"/>
                  <a:pt x="18048" y="5424"/>
                </a:cubicBezTo>
                <a:cubicBezTo>
                  <a:pt x="17962" y="5456"/>
                  <a:pt x="17878" y="5464"/>
                  <a:pt x="17863" y="5441"/>
                </a:cubicBezTo>
                <a:cubicBezTo>
                  <a:pt x="17848" y="5417"/>
                  <a:pt x="17813" y="5217"/>
                  <a:pt x="17785" y="4997"/>
                </a:cubicBezTo>
                <a:cubicBezTo>
                  <a:pt x="17754" y="4752"/>
                  <a:pt x="17719" y="4605"/>
                  <a:pt x="17694" y="4613"/>
                </a:cubicBezTo>
                <a:cubicBezTo>
                  <a:pt x="17671" y="4621"/>
                  <a:pt x="17402" y="4783"/>
                  <a:pt x="17095" y="4977"/>
                </a:cubicBezTo>
                <a:cubicBezTo>
                  <a:pt x="16788" y="5170"/>
                  <a:pt x="16138" y="5579"/>
                  <a:pt x="15652" y="5884"/>
                </a:cubicBezTo>
                <a:lnTo>
                  <a:pt x="14769" y="6437"/>
                </a:lnTo>
                <a:lnTo>
                  <a:pt x="14404" y="6437"/>
                </a:lnTo>
                <a:cubicBezTo>
                  <a:pt x="14203" y="6437"/>
                  <a:pt x="14033" y="6419"/>
                  <a:pt x="14025" y="6397"/>
                </a:cubicBezTo>
                <a:cubicBezTo>
                  <a:pt x="14018" y="6375"/>
                  <a:pt x="14029" y="6177"/>
                  <a:pt x="14049" y="5957"/>
                </a:cubicBezTo>
                <a:lnTo>
                  <a:pt x="14090" y="5558"/>
                </a:lnTo>
                <a:lnTo>
                  <a:pt x="14296" y="5554"/>
                </a:lnTo>
                <a:cubicBezTo>
                  <a:pt x="14577" y="5545"/>
                  <a:pt x="14684" y="5390"/>
                  <a:pt x="14688" y="5001"/>
                </a:cubicBezTo>
                <a:cubicBezTo>
                  <a:pt x="14690" y="4769"/>
                  <a:pt x="14676" y="4713"/>
                  <a:pt x="14581" y="4569"/>
                </a:cubicBezTo>
                <a:cubicBezTo>
                  <a:pt x="14520" y="4477"/>
                  <a:pt x="14416" y="4384"/>
                  <a:pt x="14350" y="4363"/>
                </a:cubicBezTo>
                <a:cubicBezTo>
                  <a:pt x="14214" y="4321"/>
                  <a:pt x="14214" y="4330"/>
                  <a:pt x="14264" y="3504"/>
                </a:cubicBezTo>
                <a:cubicBezTo>
                  <a:pt x="14292" y="3053"/>
                  <a:pt x="14293" y="3049"/>
                  <a:pt x="14192" y="2887"/>
                </a:cubicBezTo>
                <a:cubicBezTo>
                  <a:pt x="14096" y="2734"/>
                  <a:pt x="14054" y="2714"/>
                  <a:pt x="13591" y="2608"/>
                </a:cubicBezTo>
                <a:cubicBezTo>
                  <a:pt x="13317" y="2546"/>
                  <a:pt x="12945" y="2466"/>
                  <a:pt x="12764" y="2431"/>
                </a:cubicBezTo>
                <a:cubicBezTo>
                  <a:pt x="12467" y="2373"/>
                  <a:pt x="12428" y="2355"/>
                  <a:pt x="12364" y="2221"/>
                </a:cubicBezTo>
                <a:cubicBezTo>
                  <a:pt x="12317" y="2121"/>
                  <a:pt x="12258" y="2066"/>
                  <a:pt x="12182" y="2055"/>
                </a:cubicBezTo>
                <a:cubicBezTo>
                  <a:pt x="12105" y="2044"/>
                  <a:pt x="12064" y="2006"/>
                  <a:pt x="12056" y="1942"/>
                </a:cubicBezTo>
                <a:cubicBezTo>
                  <a:pt x="12033" y="1761"/>
                  <a:pt x="12103" y="1703"/>
                  <a:pt x="12297" y="1749"/>
                </a:cubicBezTo>
                <a:cubicBezTo>
                  <a:pt x="12493" y="1795"/>
                  <a:pt x="12566" y="1773"/>
                  <a:pt x="12595" y="1660"/>
                </a:cubicBezTo>
                <a:cubicBezTo>
                  <a:pt x="12605" y="1619"/>
                  <a:pt x="12633" y="1333"/>
                  <a:pt x="12657" y="1022"/>
                </a:cubicBezTo>
                <a:cubicBezTo>
                  <a:pt x="12715" y="266"/>
                  <a:pt x="12722" y="276"/>
                  <a:pt x="12064" y="143"/>
                </a:cubicBezTo>
                <a:cubicBezTo>
                  <a:pt x="11792" y="88"/>
                  <a:pt x="11506" y="27"/>
                  <a:pt x="11428" y="10"/>
                </a:cubicBezTo>
                <a:close/>
                <a:moveTo>
                  <a:pt x="12847" y="19994"/>
                </a:moveTo>
                <a:cubicBezTo>
                  <a:pt x="12828" y="19994"/>
                  <a:pt x="12770" y="20029"/>
                  <a:pt x="12721" y="20071"/>
                </a:cubicBezTo>
                <a:cubicBezTo>
                  <a:pt x="12672" y="20113"/>
                  <a:pt x="12651" y="20148"/>
                  <a:pt x="12670" y="20148"/>
                </a:cubicBezTo>
                <a:cubicBezTo>
                  <a:pt x="12690" y="20148"/>
                  <a:pt x="12745" y="20113"/>
                  <a:pt x="12794" y="20071"/>
                </a:cubicBezTo>
                <a:cubicBezTo>
                  <a:pt x="12842" y="20029"/>
                  <a:pt x="12867" y="19994"/>
                  <a:pt x="12847" y="19994"/>
                </a:cubicBezTo>
                <a:close/>
                <a:moveTo>
                  <a:pt x="12243" y="20365"/>
                </a:moveTo>
                <a:cubicBezTo>
                  <a:pt x="12224" y="20365"/>
                  <a:pt x="12184" y="20389"/>
                  <a:pt x="12155" y="20418"/>
                </a:cubicBezTo>
                <a:cubicBezTo>
                  <a:pt x="12126" y="20446"/>
                  <a:pt x="12117" y="20470"/>
                  <a:pt x="12136" y="20470"/>
                </a:cubicBezTo>
                <a:cubicBezTo>
                  <a:pt x="12156" y="20470"/>
                  <a:pt x="12195" y="20446"/>
                  <a:pt x="12225" y="20418"/>
                </a:cubicBezTo>
                <a:cubicBezTo>
                  <a:pt x="12254" y="20389"/>
                  <a:pt x="12263" y="20365"/>
                  <a:pt x="12243" y="20365"/>
                </a:cubicBezTo>
                <a:close/>
                <a:moveTo>
                  <a:pt x="11889" y="20579"/>
                </a:moveTo>
                <a:cubicBezTo>
                  <a:pt x="11870" y="20579"/>
                  <a:pt x="11830" y="20603"/>
                  <a:pt x="11801" y="20632"/>
                </a:cubicBezTo>
                <a:cubicBezTo>
                  <a:pt x="11771" y="20660"/>
                  <a:pt x="11762" y="20684"/>
                  <a:pt x="11782" y="20684"/>
                </a:cubicBezTo>
                <a:cubicBezTo>
                  <a:pt x="11801" y="20684"/>
                  <a:pt x="11841" y="20660"/>
                  <a:pt x="11870" y="20632"/>
                </a:cubicBezTo>
                <a:cubicBezTo>
                  <a:pt x="11900" y="20603"/>
                  <a:pt x="11909" y="20579"/>
                  <a:pt x="11889" y="20579"/>
                </a:cubicBezTo>
                <a:close/>
                <a:moveTo>
                  <a:pt x="11355" y="20898"/>
                </a:moveTo>
                <a:cubicBezTo>
                  <a:pt x="11336" y="20898"/>
                  <a:pt x="11296" y="20922"/>
                  <a:pt x="11267" y="20950"/>
                </a:cubicBezTo>
                <a:cubicBezTo>
                  <a:pt x="11237" y="20979"/>
                  <a:pt x="11231" y="21003"/>
                  <a:pt x="11251" y="21003"/>
                </a:cubicBezTo>
                <a:cubicBezTo>
                  <a:pt x="11270" y="21003"/>
                  <a:pt x="11310" y="20979"/>
                  <a:pt x="11339" y="20950"/>
                </a:cubicBezTo>
                <a:cubicBezTo>
                  <a:pt x="11368" y="20922"/>
                  <a:pt x="11375" y="20898"/>
                  <a:pt x="11355" y="20898"/>
                </a:cubicBezTo>
                <a:close/>
                <a:moveTo>
                  <a:pt x="10754" y="21273"/>
                </a:moveTo>
                <a:cubicBezTo>
                  <a:pt x="10735" y="21273"/>
                  <a:pt x="10695" y="21297"/>
                  <a:pt x="10666" y="21326"/>
                </a:cubicBezTo>
                <a:cubicBezTo>
                  <a:pt x="10636" y="21354"/>
                  <a:pt x="10627" y="21378"/>
                  <a:pt x="10647" y="21378"/>
                </a:cubicBezTo>
                <a:cubicBezTo>
                  <a:pt x="10666" y="21378"/>
                  <a:pt x="10706" y="21354"/>
                  <a:pt x="10735" y="21326"/>
                </a:cubicBezTo>
                <a:cubicBezTo>
                  <a:pt x="10765" y="21297"/>
                  <a:pt x="10774" y="21273"/>
                  <a:pt x="10754" y="21273"/>
                </a:cubicBezTo>
                <a:close/>
                <a:moveTo>
                  <a:pt x="10397" y="21487"/>
                </a:moveTo>
                <a:cubicBezTo>
                  <a:pt x="10378" y="21487"/>
                  <a:pt x="10338" y="21511"/>
                  <a:pt x="10309" y="21540"/>
                </a:cubicBezTo>
                <a:cubicBezTo>
                  <a:pt x="10279" y="21568"/>
                  <a:pt x="10273" y="21592"/>
                  <a:pt x="10293" y="21592"/>
                </a:cubicBezTo>
                <a:cubicBezTo>
                  <a:pt x="10312" y="21592"/>
                  <a:pt x="10352" y="21568"/>
                  <a:pt x="10381" y="21540"/>
                </a:cubicBezTo>
                <a:cubicBezTo>
                  <a:pt x="10410" y="21511"/>
                  <a:pt x="10417" y="21487"/>
                  <a:pt x="10397" y="21487"/>
                </a:cubicBezTo>
                <a:close/>
              </a:path>
            </a:pathLst>
          </a:custGeom>
          <a:noFill/>
          <a:ln>
            <a:noFill/>
          </a:ln>
        </p:spPr>
      </p:pic>
      <p:sp>
        <p:nvSpPr>
          <p:cNvPr id="109" name="Google Shape;109;p5"/>
          <p:cNvSpPr/>
          <p:nvPr/>
        </p:nvSpPr>
        <p:spPr>
          <a:xfrm>
            <a:off x="873376" y="8995256"/>
            <a:ext cx="5179908" cy="1038792"/>
          </a:xfrm>
          <a:prstGeom prst="roundRect">
            <a:avLst>
              <a:gd fmla="val 18339" name="adj"/>
            </a:avLst>
          </a:prstGeom>
          <a:solidFill>
            <a:srgbClr val="F39019"/>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Light"/>
              <a:buNone/>
            </a:pPr>
            <a:r>
              <a:rPr b="0" i="0" lang="nl-NL" sz="3200" u="none" cap="none" strike="noStrike">
                <a:solidFill>
                  <a:srgbClr val="FFFFFF"/>
                </a:solidFill>
                <a:latin typeface="Helvetica Neue Light"/>
                <a:ea typeface="Helvetica Neue Light"/>
                <a:cs typeface="Helvetica Neue Light"/>
                <a:sym typeface="Helvetica Neue Light"/>
              </a:rPr>
              <a:t>DIRECT INSCHRIJVEN</a:t>
            </a:r>
            <a:endParaRPr b="0" i="0" sz="1400" u="none" cap="none" strike="noStrike">
              <a:solidFill>
                <a:srgbClr val="000000"/>
              </a:solidFill>
              <a:latin typeface="Arial"/>
              <a:ea typeface="Arial"/>
              <a:cs typeface="Arial"/>
              <a:sym typeface="Arial"/>
            </a:endParaRPr>
          </a:p>
        </p:txBody>
      </p:sp>
      <p:sp>
        <p:nvSpPr>
          <p:cNvPr id="110" name="Google Shape;110;p5"/>
          <p:cNvSpPr/>
          <p:nvPr/>
        </p:nvSpPr>
        <p:spPr>
          <a:xfrm>
            <a:off x="444358" y="3726522"/>
            <a:ext cx="3489095" cy="949892"/>
          </a:xfrm>
          <a:prstGeom prst="rect">
            <a:avLst/>
          </a:prstGeom>
          <a:noFill/>
          <a:ln cap="flat" cmpd="sng" w="88900">
            <a:solidFill>
              <a:srgbClr val="FFFFFF">
                <a:alpha val="48235"/>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1400"/>
              <a:buFont typeface="Helvetica Neue Light"/>
              <a:buNone/>
            </a:pPr>
            <a:r>
              <a:t/>
            </a:r>
            <a:endParaRPr b="0" i="0" sz="1400" u="none" cap="none" strike="noStrike">
              <a:solidFill>
                <a:srgbClr val="000000"/>
              </a:solidFill>
              <a:latin typeface="Arial"/>
              <a:ea typeface="Arial"/>
              <a:cs typeface="Arial"/>
              <a:sym typeface="Arial"/>
            </a:endParaRPr>
          </a:p>
        </p:txBody>
      </p:sp>
      <p:sp>
        <p:nvSpPr>
          <p:cNvPr id="111" name="Google Shape;111;p5"/>
          <p:cNvSpPr txBox="1"/>
          <p:nvPr/>
        </p:nvSpPr>
        <p:spPr>
          <a:xfrm>
            <a:off x="474755" y="3795084"/>
            <a:ext cx="3428400" cy="812700"/>
          </a:xfrm>
          <a:prstGeom prst="rect">
            <a:avLst/>
          </a:prstGeom>
          <a:noFill/>
          <a:ln>
            <a:noFill/>
          </a:ln>
        </p:spPr>
        <p:txBody>
          <a:bodyPr anchorCtr="0" anchor="ctr" bIns="50800" lIns="50800" spcFirstLastPara="1" rIns="50800" wrap="square" tIns="50800">
            <a:spAutoFit/>
          </a:bodyPr>
          <a:lstStyle/>
          <a:p>
            <a:pPr indent="0" lvl="0" marL="0" marR="0" rtl="0" algn="ctr">
              <a:lnSpc>
                <a:spcPct val="90000"/>
              </a:lnSpc>
              <a:spcBef>
                <a:spcPts val="0"/>
              </a:spcBef>
              <a:spcAft>
                <a:spcPts val="0"/>
              </a:spcAft>
              <a:buClr>
                <a:srgbClr val="FFFFFF"/>
              </a:buClr>
              <a:buSzPts val="1700"/>
              <a:buFont typeface="Helvetica Neue"/>
              <a:buNone/>
            </a:pPr>
            <a:r>
              <a:rPr b="1" lang="nl-NL" sz="1700">
                <a:solidFill>
                  <a:srgbClr val="FFFFFF"/>
                </a:solidFill>
                <a:latin typeface="Helvetica Neue"/>
                <a:ea typeface="Helvetica Neue"/>
                <a:cs typeface="Helvetica Neue"/>
                <a:sym typeface="Helvetica Neue"/>
              </a:rPr>
              <a:t>Rosanne Vergoossen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FFFFFF"/>
              </a:buClr>
              <a:buSzPts val="1400"/>
              <a:buFont typeface="Helvetica Neue"/>
              <a:buNone/>
            </a:pPr>
            <a:r>
              <a:t/>
            </a:r>
            <a:endParaRPr b="0" i="0" sz="1400" u="none" cap="none" strike="noStrike">
              <a:solidFill>
                <a:srgbClr val="000000"/>
              </a:solidFill>
              <a:latin typeface="Arial"/>
              <a:ea typeface="Arial"/>
              <a:cs typeface="Arial"/>
              <a:sym typeface="Arial"/>
            </a:endParaRPr>
          </a:p>
        </p:txBody>
      </p:sp>
      <p:sp>
        <p:nvSpPr>
          <p:cNvPr id="112" name="Google Shape;112;p5"/>
          <p:cNvSpPr txBox="1"/>
          <p:nvPr/>
        </p:nvSpPr>
        <p:spPr>
          <a:xfrm>
            <a:off x="717706" y="4220337"/>
            <a:ext cx="2942400" cy="370800"/>
          </a:xfrm>
          <a:prstGeom prst="rect">
            <a:avLst/>
          </a:prstGeom>
          <a:noFill/>
          <a:ln>
            <a:noFill/>
          </a:ln>
        </p:spPr>
        <p:txBody>
          <a:bodyPr anchorCtr="0" anchor="t" bIns="45700" lIns="45700" spcFirstLastPara="1" rIns="45700" wrap="square" tIns="45700">
            <a:spAutoFit/>
          </a:bodyPr>
          <a:lstStyle/>
          <a:p>
            <a:pPr indent="0" lvl="0" marL="0" marR="0" rtl="0" algn="ctr">
              <a:lnSpc>
                <a:spcPct val="120000"/>
              </a:lnSpc>
              <a:spcBef>
                <a:spcPts val="0"/>
              </a:spcBef>
              <a:spcAft>
                <a:spcPts val="0"/>
              </a:spcAft>
              <a:buClr>
                <a:srgbClr val="3F818E"/>
              </a:buClr>
              <a:buSzPts val="1900"/>
              <a:buFont typeface="Raleway"/>
              <a:buNone/>
            </a:pPr>
            <a:r>
              <a:rPr b="0" i="1" lang="nl-NL" sz="1900" u="none" cap="none" strike="noStrike">
                <a:solidFill>
                  <a:srgbClr val="FFFFFF"/>
                </a:solidFill>
                <a:latin typeface="Raleway"/>
                <a:ea typeface="Raleway"/>
                <a:cs typeface="Raleway"/>
                <a:sym typeface="Raleway"/>
              </a:rPr>
              <a:t>SpotOnMedics</a:t>
            </a:r>
            <a:endParaRPr b="0" i="0" sz="1400" u="none" cap="none" strike="noStrike">
              <a:solidFill>
                <a:srgbClr val="FFFFFF"/>
              </a:solidFill>
              <a:latin typeface="Arial"/>
              <a:ea typeface="Arial"/>
              <a:cs typeface="Arial"/>
              <a:sym typeface="Arial"/>
            </a:endParaRPr>
          </a:p>
        </p:txBody>
      </p:sp>
      <p:sp>
        <p:nvSpPr>
          <p:cNvPr id="113" name="Google Shape;113;p5"/>
          <p:cNvSpPr txBox="1"/>
          <p:nvPr/>
        </p:nvSpPr>
        <p:spPr>
          <a:xfrm>
            <a:off x="284184" y="325281"/>
            <a:ext cx="6150000" cy="7164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3100"/>
              <a:buFont typeface="Open Sans"/>
              <a:buNone/>
            </a:pPr>
            <a:r>
              <a:rPr b="0" i="0" lang="nl-NL" sz="3100" u="none" cap="none" strike="noStrike">
                <a:solidFill>
                  <a:srgbClr val="FFFFFF"/>
                </a:solidFill>
                <a:latin typeface="Open Sans"/>
                <a:ea typeface="Open Sans"/>
                <a:cs typeface="Open Sans"/>
                <a:sym typeface="Open Sans"/>
              </a:rPr>
              <a:t>Hi, welkom bij dit webinar!</a:t>
            </a:r>
            <a:endParaRPr b="0" i="0" sz="1400" u="none" cap="none" strike="noStrike">
              <a:solidFill>
                <a:srgbClr val="000000"/>
              </a:solidFill>
              <a:latin typeface="Arial"/>
              <a:ea typeface="Arial"/>
              <a:cs typeface="Arial"/>
              <a:sym typeface="Arial"/>
            </a:endParaRPr>
          </a:p>
        </p:txBody>
      </p:sp>
      <p:pic>
        <p:nvPicPr>
          <p:cNvPr id="114" name="Google Shape;114;p5"/>
          <p:cNvPicPr preferRelativeResize="0"/>
          <p:nvPr/>
        </p:nvPicPr>
        <p:blipFill rotWithShape="1">
          <a:blip r:embed="rId5">
            <a:alphaModFix/>
          </a:blip>
          <a:srcRect b="5044" l="0" r="0" t="5035"/>
          <a:stretch/>
        </p:blipFill>
        <p:spPr>
          <a:xfrm>
            <a:off x="5682079" y="1639292"/>
            <a:ext cx="2158704" cy="1864885"/>
          </a:xfrm>
          <a:prstGeom prst="rect">
            <a:avLst/>
          </a:prstGeom>
          <a:noFill/>
          <a:ln>
            <a:noFill/>
          </a:ln>
        </p:spPr>
      </p:pic>
      <p:sp>
        <p:nvSpPr>
          <p:cNvPr id="115" name="Google Shape;115;p5"/>
          <p:cNvSpPr/>
          <p:nvPr/>
        </p:nvSpPr>
        <p:spPr>
          <a:xfrm>
            <a:off x="5016833" y="3726522"/>
            <a:ext cx="3489000" cy="949800"/>
          </a:xfrm>
          <a:prstGeom prst="rect">
            <a:avLst/>
          </a:prstGeom>
          <a:noFill/>
          <a:ln cap="flat" cmpd="sng" w="88900">
            <a:solidFill>
              <a:srgbClr val="FFFFFF">
                <a:alpha val="48235"/>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1400"/>
              <a:buFont typeface="Helvetica Neue Light"/>
              <a:buNone/>
            </a:pPr>
            <a:r>
              <a:t/>
            </a:r>
            <a:endParaRPr b="0" i="0" sz="1400" u="none" cap="none" strike="noStrike">
              <a:solidFill>
                <a:srgbClr val="000000"/>
              </a:solidFill>
              <a:latin typeface="Arial"/>
              <a:ea typeface="Arial"/>
              <a:cs typeface="Arial"/>
              <a:sym typeface="Arial"/>
            </a:endParaRPr>
          </a:p>
        </p:txBody>
      </p:sp>
      <p:sp>
        <p:nvSpPr>
          <p:cNvPr id="116" name="Google Shape;116;p5"/>
          <p:cNvSpPr txBox="1"/>
          <p:nvPr/>
        </p:nvSpPr>
        <p:spPr>
          <a:xfrm>
            <a:off x="5047230" y="3795084"/>
            <a:ext cx="34284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FFFFFF"/>
              </a:buClr>
              <a:buSzPts val="1700"/>
              <a:buFont typeface="Helvetica Neue"/>
              <a:buNone/>
            </a:pPr>
            <a:r>
              <a:rPr b="1" i="0" lang="nl-NL" sz="1700" u="none" cap="none" strike="noStrike">
                <a:solidFill>
                  <a:srgbClr val="FFFFFF"/>
                </a:solidFill>
                <a:latin typeface="Helvetica Neue"/>
                <a:ea typeface="Helvetica Neue"/>
                <a:cs typeface="Helvetica Neue"/>
                <a:sym typeface="Helvetica Neue"/>
              </a:rPr>
              <a:t>Niels Rientjes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FFFFFF"/>
              </a:buClr>
              <a:buSzPts val="1400"/>
              <a:buFont typeface="Helvetica Neue"/>
              <a:buNone/>
            </a:pPr>
            <a:r>
              <a:t/>
            </a:r>
            <a:endParaRPr b="0" i="0" sz="1400" u="none" cap="none" strike="noStrike">
              <a:solidFill>
                <a:srgbClr val="000000"/>
              </a:solidFill>
              <a:latin typeface="Arial"/>
              <a:ea typeface="Arial"/>
              <a:cs typeface="Arial"/>
              <a:sym typeface="Arial"/>
            </a:endParaRPr>
          </a:p>
        </p:txBody>
      </p:sp>
      <p:sp>
        <p:nvSpPr>
          <p:cNvPr id="117" name="Google Shape;117;p5"/>
          <p:cNvSpPr txBox="1"/>
          <p:nvPr/>
        </p:nvSpPr>
        <p:spPr>
          <a:xfrm>
            <a:off x="5290181" y="4220337"/>
            <a:ext cx="2942400" cy="370800"/>
          </a:xfrm>
          <a:prstGeom prst="rect">
            <a:avLst/>
          </a:prstGeom>
          <a:noFill/>
          <a:ln>
            <a:noFill/>
          </a:ln>
        </p:spPr>
        <p:txBody>
          <a:bodyPr anchorCtr="0" anchor="t" bIns="45700" lIns="45700" spcFirstLastPara="1" rIns="45700" wrap="square" tIns="45700">
            <a:noAutofit/>
          </a:bodyPr>
          <a:lstStyle/>
          <a:p>
            <a:pPr indent="0" lvl="0" marL="0" marR="0" rtl="0" algn="ctr">
              <a:lnSpc>
                <a:spcPct val="120000"/>
              </a:lnSpc>
              <a:spcBef>
                <a:spcPts val="0"/>
              </a:spcBef>
              <a:spcAft>
                <a:spcPts val="0"/>
              </a:spcAft>
              <a:buClr>
                <a:srgbClr val="3F818E"/>
              </a:buClr>
              <a:buSzPts val="1900"/>
              <a:buFont typeface="Raleway"/>
              <a:buNone/>
            </a:pPr>
            <a:r>
              <a:rPr b="0" i="1" lang="nl-NL" sz="1900" u="none" cap="none" strike="noStrike">
                <a:solidFill>
                  <a:srgbClr val="FFFFFF"/>
                </a:solidFill>
                <a:latin typeface="Raleway"/>
                <a:ea typeface="Raleway"/>
                <a:cs typeface="Raleway"/>
                <a:sym typeface="Raleway"/>
              </a:rPr>
              <a:t>SpotOnMedics</a:t>
            </a:r>
            <a:endParaRPr b="0" i="0" sz="1400" u="none" cap="none" strike="noStrike">
              <a:solidFill>
                <a:srgbClr val="FFFFFF"/>
              </a:solidFill>
              <a:latin typeface="Arial"/>
              <a:ea typeface="Arial"/>
              <a:cs typeface="Arial"/>
              <a:sym typeface="Arial"/>
            </a:endParaRPr>
          </a:p>
        </p:txBody>
      </p:sp>
      <p:pic>
        <p:nvPicPr>
          <p:cNvPr id="118" name="Google Shape;118;p5"/>
          <p:cNvPicPr preferRelativeResize="0"/>
          <p:nvPr/>
        </p:nvPicPr>
        <p:blipFill>
          <a:blip r:embed="rId6">
            <a:alphaModFix/>
          </a:blip>
          <a:stretch>
            <a:fillRect/>
          </a:stretch>
        </p:blipFill>
        <p:spPr>
          <a:xfrm>
            <a:off x="1203800" y="1609150"/>
            <a:ext cx="1895025" cy="1895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FFFFFF"/>
        </a:solidFill>
      </p:bgPr>
    </p:bg>
    <p:spTree>
      <p:nvGrpSpPr>
        <p:cNvPr id="271" name="Shape 271"/>
        <p:cNvGrpSpPr/>
        <p:nvPr/>
      </p:nvGrpSpPr>
      <p:grpSpPr>
        <a:xfrm>
          <a:off x="0" y="0"/>
          <a:ext cx="0" cy="0"/>
          <a:chOff x="0" y="0"/>
          <a:chExt cx="0" cy="0"/>
        </a:xfrm>
      </p:grpSpPr>
      <p:sp>
        <p:nvSpPr>
          <p:cNvPr id="272" name="Google Shape;272;g77535ef8ab_0_214"/>
          <p:cNvSpPr txBox="1"/>
          <p:nvPr/>
        </p:nvSpPr>
        <p:spPr>
          <a:xfrm>
            <a:off x="0" y="-44648"/>
            <a:ext cx="273300" cy="5187600"/>
          </a:xfrm>
          <a:prstGeom prst="rect">
            <a:avLst/>
          </a:prstGeom>
          <a:gradFill>
            <a:gsLst>
              <a:gs pos="0">
                <a:srgbClr val="006F9E"/>
              </a:gs>
              <a:gs pos="100000">
                <a:srgbClr val="70A4D5"/>
              </a:gs>
            </a:gsLst>
            <a:lin ang="5400012" scaled="0"/>
          </a:grad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None/>
            </a:pPr>
            <a:r>
              <a:t/>
            </a:r>
            <a:endParaRPr b="1" i="0" sz="1200" u="none">
              <a:solidFill>
                <a:srgbClr val="000000"/>
              </a:solidFill>
              <a:latin typeface="Helvetica Neue"/>
              <a:ea typeface="Helvetica Neue"/>
              <a:cs typeface="Helvetica Neue"/>
              <a:sym typeface="Helvetica Neue"/>
            </a:endParaRPr>
          </a:p>
        </p:txBody>
      </p:sp>
      <p:pic>
        <p:nvPicPr>
          <p:cNvPr id="273" name="Google Shape;273;g77535ef8ab_0_214"/>
          <p:cNvPicPr preferRelativeResize="0"/>
          <p:nvPr/>
        </p:nvPicPr>
        <p:blipFill rotWithShape="1">
          <a:blip r:embed="rId3">
            <a:alphaModFix/>
          </a:blip>
          <a:srcRect b="0" l="0" r="0" t="0"/>
          <a:stretch/>
        </p:blipFill>
        <p:spPr>
          <a:xfrm>
            <a:off x="7315795" y="4801195"/>
            <a:ext cx="1716880" cy="267295"/>
          </a:xfrm>
          <a:prstGeom prst="rect">
            <a:avLst/>
          </a:prstGeom>
          <a:noFill/>
          <a:ln>
            <a:noFill/>
          </a:ln>
        </p:spPr>
      </p:pic>
      <p:sp>
        <p:nvSpPr>
          <p:cNvPr id="274" name="Google Shape;274;g77535ef8ab_0_214"/>
          <p:cNvSpPr txBox="1"/>
          <p:nvPr/>
        </p:nvSpPr>
        <p:spPr>
          <a:xfrm>
            <a:off x="715953" y="206275"/>
            <a:ext cx="6118800" cy="5508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lang="nl-NL" sz="1700">
                <a:solidFill>
                  <a:srgbClr val="FF9900"/>
                </a:solidFill>
                <a:latin typeface="Helvetica Neue"/>
                <a:ea typeface="Helvetica Neue"/>
                <a:cs typeface="Helvetica Neue"/>
                <a:sym typeface="Helvetica Neue"/>
              </a:rPr>
              <a:t>Koppeling FysioOne - SpotOnMedics Financieel </a:t>
            </a:r>
            <a:endParaRPr sz="1700">
              <a:solidFill>
                <a:schemeClr val="dk1"/>
              </a:solidFill>
              <a:latin typeface="Helvetica Neue"/>
              <a:ea typeface="Helvetica Neue"/>
              <a:cs typeface="Helvetica Neue"/>
              <a:sym typeface="Helvetica Neue"/>
            </a:endParaRPr>
          </a:p>
        </p:txBody>
      </p:sp>
      <p:sp>
        <p:nvSpPr>
          <p:cNvPr id="275" name="Google Shape;275;g77535ef8ab_0_214"/>
          <p:cNvSpPr txBox="1"/>
          <p:nvPr/>
        </p:nvSpPr>
        <p:spPr>
          <a:xfrm>
            <a:off x="715950" y="3954900"/>
            <a:ext cx="2381700" cy="4104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lang="nl-NL" sz="1200">
                <a:latin typeface="Helvetica Neue"/>
                <a:ea typeface="Helvetica Neue"/>
                <a:cs typeface="Helvetica Neue"/>
                <a:sym typeface="Helvetica Neue"/>
              </a:rPr>
              <a:t>Geel blokje = onbetaald</a:t>
            </a:r>
            <a:endParaRPr sz="1200">
              <a:latin typeface="Helvetica Neue"/>
              <a:ea typeface="Helvetica Neue"/>
              <a:cs typeface="Helvetica Neue"/>
              <a:sym typeface="Helvetica Neue"/>
            </a:endParaRPr>
          </a:p>
          <a:p>
            <a:pPr indent="0" lvl="0" marL="0" rtl="0" algn="l">
              <a:spcBef>
                <a:spcPts val="0"/>
              </a:spcBef>
              <a:spcAft>
                <a:spcPts val="0"/>
              </a:spcAft>
              <a:buNone/>
            </a:pPr>
            <a:r>
              <a:rPr lang="nl-NL" sz="1200">
                <a:latin typeface="Helvetica Neue"/>
                <a:ea typeface="Helvetica Neue"/>
                <a:cs typeface="Helvetica Neue"/>
                <a:sym typeface="Helvetica Neue"/>
              </a:rPr>
              <a:t>Blauw blokje = deels betaald</a:t>
            </a:r>
            <a:endParaRPr sz="1200">
              <a:latin typeface="Helvetica Neue"/>
              <a:ea typeface="Helvetica Neue"/>
              <a:cs typeface="Helvetica Neue"/>
              <a:sym typeface="Helvetica Neue"/>
            </a:endParaRPr>
          </a:p>
          <a:p>
            <a:pPr indent="0" lvl="0" marL="0" rtl="0" algn="l">
              <a:spcBef>
                <a:spcPts val="0"/>
              </a:spcBef>
              <a:spcAft>
                <a:spcPts val="0"/>
              </a:spcAft>
              <a:buNone/>
            </a:pPr>
            <a:r>
              <a:rPr lang="nl-NL" sz="1200">
                <a:latin typeface="Helvetica Neue"/>
                <a:ea typeface="Helvetica Neue"/>
                <a:cs typeface="Helvetica Neue"/>
                <a:sym typeface="Helvetica Neue"/>
              </a:rPr>
              <a:t>Groen blokje = volledig betaald</a:t>
            </a:r>
            <a:endParaRPr sz="1200">
              <a:latin typeface="Helvetica Neue"/>
              <a:ea typeface="Helvetica Neue"/>
              <a:cs typeface="Helvetica Neue"/>
              <a:sym typeface="Helvetica Neue"/>
            </a:endParaRPr>
          </a:p>
        </p:txBody>
      </p:sp>
      <p:pic>
        <p:nvPicPr>
          <p:cNvPr id="276" name="Google Shape;276;g77535ef8ab_0_214"/>
          <p:cNvPicPr preferRelativeResize="0"/>
          <p:nvPr/>
        </p:nvPicPr>
        <p:blipFill>
          <a:blip r:embed="rId4">
            <a:alphaModFix/>
          </a:blip>
          <a:stretch>
            <a:fillRect/>
          </a:stretch>
        </p:blipFill>
        <p:spPr>
          <a:xfrm>
            <a:off x="715950" y="867025"/>
            <a:ext cx="6780496" cy="30293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pic>
        <p:nvPicPr>
          <p:cNvPr descr="image8.png" id="281" name="Google Shape;281;p20"/>
          <p:cNvPicPr preferRelativeResize="0"/>
          <p:nvPr/>
        </p:nvPicPr>
        <p:blipFill rotWithShape="1">
          <a:blip r:embed="rId3">
            <a:alphaModFix/>
          </a:blip>
          <a:srcRect b="0" l="0" r="0" t="0"/>
          <a:stretch/>
        </p:blipFill>
        <p:spPr>
          <a:xfrm>
            <a:off x="0" y="-42025"/>
            <a:ext cx="9144000" cy="5185525"/>
          </a:xfrm>
          <a:prstGeom prst="rect">
            <a:avLst/>
          </a:prstGeom>
          <a:noFill/>
          <a:ln>
            <a:noFill/>
          </a:ln>
        </p:spPr>
      </p:pic>
      <p:pic>
        <p:nvPicPr>
          <p:cNvPr descr="image6.png" id="282" name="Google Shape;282;p20"/>
          <p:cNvPicPr preferRelativeResize="0"/>
          <p:nvPr/>
        </p:nvPicPr>
        <p:blipFill rotWithShape="1">
          <a:blip r:embed="rId4">
            <a:alphaModFix/>
          </a:blip>
          <a:srcRect b="0" l="0" r="0" t="0"/>
          <a:stretch/>
        </p:blipFill>
        <p:spPr>
          <a:xfrm>
            <a:off x="2265024" y="-572076"/>
            <a:ext cx="4543449" cy="2516252"/>
          </a:xfrm>
          <a:prstGeom prst="rect">
            <a:avLst/>
          </a:prstGeom>
          <a:noFill/>
          <a:ln>
            <a:noFill/>
          </a:ln>
        </p:spPr>
      </p:pic>
      <p:sp>
        <p:nvSpPr>
          <p:cNvPr id="283" name="Google Shape;283;p20"/>
          <p:cNvSpPr txBox="1"/>
          <p:nvPr/>
        </p:nvSpPr>
        <p:spPr>
          <a:xfrm>
            <a:off x="-182200" y="540349"/>
            <a:ext cx="9144000" cy="4878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1800"/>
              <a:buFont typeface="Open Sans SemiBold"/>
              <a:buNone/>
            </a:pPr>
            <a:r>
              <a:rPr b="0" i="0" lang="nl-NL" sz="1800" u="none" cap="none" strike="noStrike">
                <a:solidFill>
                  <a:srgbClr val="FFFFFF"/>
                </a:solidFill>
                <a:latin typeface="Open Sans SemiBold"/>
                <a:ea typeface="Open Sans SemiBold"/>
                <a:cs typeface="Open Sans SemiBold"/>
                <a:sym typeface="Open Sans SemiBold"/>
              </a:rPr>
              <a:t>Nog even resumé...</a:t>
            </a:r>
            <a:endParaRPr b="0" i="0" sz="1400" u="none" cap="none" strike="noStrike">
              <a:solidFill>
                <a:srgbClr val="000000"/>
              </a:solidFill>
              <a:latin typeface="Arial"/>
              <a:ea typeface="Arial"/>
              <a:cs typeface="Arial"/>
              <a:sym typeface="Arial"/>
            </a:endParaRPr>
          </a:p>
        </p:txBody>
      </p:sp>
      <p:pic>
        <p:nvPicPr>
          <p:cNvPr descr="image1.png" id="284" name="Google Shape;284;p20"/>
          <p:cNvPicPr preferRelativeResize="0"/>
          <p:nvPr/>
        </p:nvPicPr>
        <p:blipFill rotWithShape="1">
          <a:blip r:embed="rId5">
            <a:alphaModFix/>
          </a:blip>
          <a:srcRect b="0" l="0" r="0" t="0"/>
          <a:stretch/>
        </p:blipFill>
        <p:spPr>
          <a:xfrm>
            <a:off x="7316326" y="4801451"/>
            <a:ext cx="1716776" cy="267426"/>
          </a:xfrm>
          <a:prstGeom prst="rect">
            <a:avLst/>
          </a:prstGeom>
          <a:noFill/>
          <a:ln>
            <a:noFill/>
          </a:ln>
        </p:spPr>
      </p:pic>
      <p:sp>
        <p:nvSpPr>
          <p:cNvPr id="285" name="Google Shape;285;p20"/>
          <p:cNvSpPr txBox="1"/>
          <p:nvPr/>
        </p:nvSpPr>
        <p:spPr>
          <a:xfrm>
            <a:off x="778500" y="1547850"/>
            <a:ext cx="7587000" cy="2961000"/>
          </a:xfrm>
          <a:prstGeom prst="rect">
            <a:avLst/>
          </a:prstGeom>
          <a:noFill/>
          <a:ln>
            <a:noFill/>
          </a:ln>
        </p:spPr>
        <p:txBody>
          <a:bodyPr anchorCtr="0" anchor="t" bIns="91400" lIns="91400" spcFirstLastPara="1" rIns="91400" wrap="square" tIns="91400">
            <a:spAutoFit/>
          </a:bodyPr>
          <a:lstStyle/>
          <a:p>
            <a:pPr indent="-342900" lvl="0" marL="457200" rtl="0" algn="l">
              <a:lnSpc>
                <a:spcPct val="150000"/>
              </a:lnSpc>
              <a:spcBef>
                <a:spcPts val="0"/>
              </a:spcBef>
              <a:spcAft>
                <a:spcPts val="0"/>
              </a:spcAft>
              <a:buClr>
                <a:srgbClr val="FFFFFF"/>
              </a:buClr>
              <a:buSzPts val="1800"/>
              <a:buFont typeface="Open Sans"/>
              <a:buChar char="●"/>
            </a:pPr>
            <a:r>
              <a:rPr lang="nl-NL" sz="1800">
                <a:solidFill>
                  <a:schemeClr val="lt1"/>
                </a:solidFill>
                <a:latin typeface="Open Sans"/>
                <a:ea typeface="Open Sans"/>
                <a:cs typeface="Open Sans"/>
                <a:sym typeface="Open Sans"/>
              </a:rPr>
              <a:t>1e aanspreekpunt voor de administratie</a:t>
            </a:r>
            <a:endParaRPr b="0" i="0" sz="1800" u="none" cap="none" strike="noStrike">
              <a:solidFill>
                <a:srgbClr val="FFFFFF"/>
              </a:solidFill>
              <a:latin typeface="Open Sans"/>
              <a:ea typeface="Open Sans"/>
              <a:cs typeface="Open Sans"/>
              <a:sym typeface="Open Sans"/>
            </a:endParaRPr>
          </a:p>
          <a:p>
            <a:pPr indent="-342900" lvl="0" marL="457200" marR="0" rtl="0" algn="l">
              <a:lnSpc>
                <a:spcPct val="150000"/>
              </a:lnSpc>
              <a:spcBef>
                <a:spcPts val="0"/>
              </a:spcBef>
              <a:spcAft>
                <a:spcPts val="0"/>
              </a:spcAft>
              <a:buClr>
                <a:srgbClr val="FFFFFF"/>
              </a:buClr>
              <a:buSzPts val="1800"/>
              <a:buFont typeface="Open Sans"/>
              <a:buChar char="●"/>
            </a:pPr>
            <a:r>
              <a:rPr lang="nl-NL" sz="1800">
                <a:solidFill>
                  <a:srgbClr val="FFFFFF"/>
                </a:solidFill>
                <a:latin typeface="Open Sans"/>
                <a:ea typeface="Open Sans"/>
                <a:cs typeface="Open Sans"/>
                <a:sym typeface="Open Sans"/>
              </a:rPr>
              <a:t>Minimaal 1 tot 2 keer per week documenten aanleveren</a:t>
            </a:r>
            <a:endParaRPr sz="1800">
              <a:solidFill>
                <a:srgbClr val="FFFFFF"/>
              </a:solidFill>
              <a:latin typeface="Open Sans"/>
              <a:ea typeface="Open Sans"/>
              <a:cs typeface="Open Sans"/>
              <a:sym typeface="Open Sans"/>
            </a:endParaRPr>
          </a:p>
          <a:p>
            <a:pPr indent="-342900" lvl="0" marL="457200" marR="0" rtl="0" algn="l">
              <a:lnSpc>
                <a:spcPct val="150000"/>
              </a:lnSpc>
              <a:spcBef>
                <a:spcPts val="0"/>
              </a:spcBef>
              <a:spcAft>
                <a:spcPts val="0"/>
              </a:spcAft>
              <a:buClr>
                <a:srgbClr val="FFFFFF"/>
              </a:buClr>
              <a:buSzPts val="1800"/>
              <a:buFont typeface="Open Sans"/>
              <a:buChar char="●"/>
            </a:pPr>
            <a:r>
              <a:rPr lang="nl-NL" sz="1800">
                <a:solidFill>
                  <a:srgbClr val="FFFFFF"/>
                </a:solidFill>
                <a:latin typeface="Open Sans"/>
                <a:ea typeface="Open Sans"/>
                <a:cs typeface="Open Sans"/>
                <a:sym typeface="Open Sans"/>
              </a:rPr>
              <a:t>Minimaal 1 tot 2 keer per week aandachtspunten bijwerken</a:t>
            </a:r>
            <a:endParaRPr sz="1800">
              <a:solidFill>
                <a:srgbClr val="FFFFFF"/>
              </a:solidFill>
              <a:latin typeface="Open Sans"/>
              <a:ea typeface="Open Sans"/>
              <a:cs typeface="Open Sans"/>
              <a:sym typeface="Open Sans"/>
            </a:endParaRPr>
          </a:p>
          <a:p>
            <a:pPr indent="-342900" lvl="0" marL="457200" rtl="0" algn="l">
              <a:lnSpc>
                <a:spcPct val="150000"/>
              </a:lnSpc>
              <a:spcBef>
                <a:spcPts val="0"/>
              </a:spcBef>
              <a:spcAft>
                <a:spcPts val="0"/>
              </a:spcAft>
              <a:buClr>
                <a:srgbClr val="FFFFFF"/>
              </a:buClr>
              <a:buSzPts val="1800"/>
              <a:buFont typeface="Open Sans"/>
              <a:buChar char="●"/>
            </a:pPr>
            <a:r>
              <a:rPr lang="nl-NL" sz="1800">
                <a:solidFill>
                  <a:schemeClr val="lt1"/>
                </a:solidFill>
                <a:latin typeface="Open Sans"/>
                <a:ea typeface="Open Sans"/>
                <a:cs typeface="Open Sans"/>
                <a:sym typeface="Open Sans"/>
              </a:rPr>
              <a:t>Check met regelmaat de financiële monitor</a:t>
            </a:r>
            <a:endParaRPr sz="1800">
              <a:solidFill>
                <a:srgbClr val="FFFFFF"/>
              </a:solidFill>
              <a:latin typeface="Open Sans"/>
              <a:ea typeface="Open Sans"/>
              <a:cs typeface="Open Sans"/>
              <a:sym typeface="Open Sans"/>
            </a:endParaRPr>
          </a:p>
          <a:p>
            <a:pPr indent="-342900" lvl="0" marL="457200" rtl="0" algn="l">
              <a:lnSpc>
                <a:spcPct val="150000"/>
              </a:lnSpc>
              <a:spcBef>
                <a:spcPts val="0"/>
              </a:spcBef>
              <a:spcAft>
                <a:spcPts val="0"/>
              </a:spcAft>
              <a:buClr>
                <a:srgbClr val="FFFFFF"/>
              </a:buClr>
              <a:buSzPts val="1800"/>
              <a:buFont typeface="Open Sans"/>
              <a:buChar char="●"/>
            </a:pPr>
            <a:r>
              <a:rPr lang="nl-NL" sz="1800">
                <a:solidFill>
                  <a:schemeClr val="lt1"/>
                </a:solidFill>
                <a:latin typeface="Open Sans"/>
                <a:ea typeface="Open Sans"/>
                <a:cs typeface="Open Sans"/>
                <a:sym typeface="Open Sans"/>
              </a:rPr>
              <a:t>Academy 24/7 beschikbaar</a:t>
            </a:r>
            <a:endParaRPr sz="1800">
              <a:solidFill>
                <a:srgbClr val="FFFFFF"/>
              </a:solidFill>
              <a:latin typeface="Open Sans"/>
              <a:ea typeface="Open Sans"/>
              <a:cs typeface="Open Sans"/>
              <a:sym typeface="Open Sans"/>
            </a:endParaRPr>
          </a:p>
          <a:p>
            <a:pPr indent="-342900" lvl="0" marL="457200" marR="0" rtl="0" algn="l">
              <a:lnSpc>
                <a:spcPct val="150000"/>
              </a:lnSpc>
              <a:spcBef>
                <a:spcPts val="0"/>
              </a:spcBef>
              <a:spcAft>
                <a:spcPts val="0"/>
              </a:spcAft>
              <a:buClr>
                <a:srgbClr val="FFFFFF"/>
              </a:buClr>
              <a:buSzPts val="1800"/>
              <a:buFont typeface="Open Sans"/>
              <a:buChar char="●"/>
            </a:pPr>
            <a:r>
              <a:rPr lang="nl-NL" sz="1800">
                <a:solidFill>
                  <a:srgbClr val="FFFFFF"/>
                </a:solidFill>
                <a:latin typeface="Open Sans"/>
                <a:ea typeface="Open Sans"/>
                <a:cs typeface="Open Sans"/>
                <a:sym typeface="Open Sans"/>
              </a:rPr>
              <a:t>Veranderingen in uw praktijk qua maatschapsleden of aanvraag hypotheek? Meldt dit bij uw praktijkadviseur!</a:t>
            </a:r>
            <a:endParaRPr sz="1800">
              <a:solidFill>
                <a:srgbClr val="FFFFFF"/>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pic>
        <p:nvPicPr>
          <p:cNvPr descr="image8.png" id="290" name="Google Shape;290;g846d2fa732_0_0"/>
          <p:cNvPicPr preferRelativeResize="0"/>
          <p:nvPr/>
        </p:nvPicPr>
        <p:blipFill rotWithShape="1">
          <a:blip r:embed="rId3">
            <a:alphaModFix/>
          </a:blip>
          <a:srcRect b="0" l="0" r="0" t="0"/>
          <a:stretch/>
        </p:blipFill>
        <p:spPr>
          <a:xfrm>
            <a:off x="0" y="-42025"/>
            <a:ext cx="9144000" cy="5185524"/>
          </a:xfrm>
          <a:prstGeom prst="rect">
            <a:avLst/>
          </a:prstGeom>
          <a:noFill/>
          <a:ln>
            <a:noFill/>
          </a:ln>
        </p:spPr>
      </p:pic>
      <p:sp>
        <p:nvSpPr>
          <p:cNvPr id="291" name="Google Shape;291;g846d2fa732_0_0"/>
          <p:cNvSpPr/>
          <p:nvPr/>
        </p:nvSpPr>
        <p:spPr>
          <a:xfrm>
            <a:off x="6682200" y="3167675"/>
            <a:ext cx="1716900" cy="3189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6.png" id="292" name="Google Shape;292;g846d2fa732_0_0"/>
          <p:cNvPicPr preferRelativeResize="0"/>
          <p:nvPr/>
        </p:nvPicPr>
        <p:blipFill rotWithShape="1">
          <a:blip r:embed="rId4">
            <a:alphaModFix/>
          </a:blip>
          <a:srcRect b="0" l="0" r="0" t="0"/>
          <a:stretch/>
        </p:blipFill>
        <p:spPr>
          <a:xfrm>
            <a:off x="2286525" y="-547150"/>
            <a:ext cx="4543449" cy="2516250"/>
          </a:xfrm>
          <a:prstGeom prst="rect">
            <a:avLst/>
          </a:prstGeom>
          <a:noFill/>
          <a:ln>
            <a:noFill/>
          </a:ln>
        </p:spPr>
      </p:pic>
      <p:sp>
        <p:nvSpPr>
          <p:cNvPr id="293" name="Google Shape;293;g846d2fa732_0_0"/>
          <p:cNvSpPr txBox="1"/>
          <p:nvPr/>
        </p:nvSpPr>
        <p:spPr>
          <a:xfrm>
            <a:off x="-182200" y="565600"/>
            <a:ext cx="9144000" cy="487800"/>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FFFFFF"/>
              </a:buClr>
              <a:buSzPts val="1800"/>
              <a:buFont typeface="Open Sans SemiBold"/>
              <a:buNone/>
            </a:pPr>
            <a:r>
              <a:rPr b="0" i="0" lang="nl-NL" sz="1800" u="none" cap="none" strike="noStrike">
                <a:solidFill>
                  <a:srgbClr val="FFFFFF"/>
                </a:solidFill>
                <a:latin typeface="Open Sans SemiBold"/>
                <a:ea typeface="Open Sans SemiBold"/>
                <a:cs typeface="Open Sans SemiBold"/>
                <a:sym typeface="Open Sans SemiBold"/>
              </a:rPr>
              <a:t>Webinar agenda:</a:t>
            </a:r>
            <a:endParaRPr b="0" i="0" sz="1400" u="none" cap="none" strike="noStrike">
              <a:solidFill>
                <a:srgbClr val="000000"/>
              </a:solidFill>
              <a:latin typeface="Arial"/>
              <a:ea typeface="Arial"/>
              <a:cs typeface="Arial"/>
              <a:sym typeface="Arial"/>
            </a:endParaRPr>
          </a:p>
        </p:txBody>
      </p:sp>
      <p:sp>
        <p:nvSpPr>
          <p:cNvPr id="294" name="Google Shape;294;g846d2fa732_0_0"/>
          <p:cNvSpPr txBox="1"/>
          <p:nvPr/>
        </p:nvSpPr>
        <p:spPr>
          <a:xfrm>
            <a:off x="570601" y="1384949"/>
            <a:ext cx="7821600" cy="1569600"/>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FFFFFF"/>
              </a:buClr>
              <a:buSzPts val="3000"/>
              <a:buFont typeface="Radley"/>
              <a:buNone/>
            </a:pPr>
            <a:r>
              <a:rPr b="1" i="0" lang="nl-NL" sz="3000" u="none" cap="none" strike="noStrike">
                <a:solidFill>
                  <a:srgbClr val="FFFFFF"/>
                </a:solidFill>
                <a:latin typeface="Open Sans"/>
                <a:ea typeface="Open Sans"/>
                <a:cs typeface="Open Sans"/>
                <a:sym typeface="Open Sans"/>
              </a:rPr>
              <a:t>Next:</a:t>
            </a:r>
            <a:endParaRPr b="1" i="0" sz="3000" u="none" cap="none" strike="noStrike">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Clr>
                <a:srgbClr val="FFFFFF"/>
              </a:buClr>
              <a:buSzPts val="3000"/>
              <a:buFont typeface="Radley"/>
              <a:buNone/>
            </a:pPr>
            <a:r>
              <a:rPr b="1" lang="nl-NL" sz="1800">
                <a:solidFill>
                  <a:srgbClr val="FFFFFF"/>
                </a:solidFill>
                <a:latin typeface="Open Sans"/>
                <a:ea typeface="Open Sans"/>
                <a:cs typeface="Open Sans"/>
                <a:sym typeface="Open Sans"/>
              </a:rPr>
              <a:t>12</a:t>
            </a:r>
            <a:r>
              <a:rPr b="1" i="0" lang="nl-NL" sz="1800" u="none" cap="none" strike="noStrike">
                <a:solidFill>
                  <a:srgbClr val="FFFFFF"/>
                </a:solidFill>
                <a:latin typeface="Open Sans"/>
                <a:ea typeface="Open Sans"/>
                <a:cs typeface="Open Sans"/>
                <a:sym typeface="Open Sans"/>
              </a:rPr>
              <a:t> mei 2020 - 13:00 | </a:t>
            </a:r>
            <a:r>
              <a:rPr b="1" lang="nl-NL" sz="1800">
                <a:solidFill>
                  <a:schemeClr val="lt1"/>
                </a:solidFill>
                <a:latin typeface="Open Sans"/>
                <a:ea typeface="Open Sans"/>
                <a:cs typeface="Open Sans"/>
                <a:sym typeface="Open Sans"/>
              </a:rPr>
              <a:t>Checklist van instellingen in FysioOne</a:t>
            </a:r>
            <a:endParaRPr b="1" i="0" sz="1800" u="none" cap="none" strike="noStrike">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ts val="3000"/>
              <a:buFont typeface="Radley"/>
              <a:buNone/>
            </a:pPr>
            <a:r>
              <a:t/>
            </a:r>
            <a:endParaRPr b="1" i="0" sz="3000" u="none" cap="none" strike="noStrike">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ts val="3000"/>
              <a:buFont typeface="Radley"/>
              <a:buNone/>
            </a:pPr>
            <a:r>
              <a:t/>
            </a:r>
            <a:endParaRPr b="1" i="0" sz="3000" u="none" cap="none" strike="noStrike">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ts val="3000"/>
              <a:buFont typeface="Radley"/>
              <a:buNone/>
            </a:pPr>
            <a:r>
              <a:t/>
            </a:r>
            <a:endParaRPr b="1" i="0" sz="3000" u="none" cap="none" strike="noStrike">
              <a:solidFill>
                <a:srgbClr val="FFFFFF"/>
              </a:solidFill>
              <a:latin typeface="Open Sans"/>
              <a:ea typeface="Open Sans"/>
              <a:cs typeface="Open Sans"/>
              <a:sym typeface="Open Sans"/>
            </a:endParaRPr>
          </a:p>
        </p:txBody>
      </p:sp>
      <p:pic>
        <p:nvPicPr>
          <p:cNvPr descr="image1.png" id="295" name="Google Shape;295;g846d2fa732_0_0"/>
          <p:cNvPicPr preferRelativeResize="0"/>
          <p:nvPr/>
        </p:nvPicPr>
        <p:blipFill rotWithShape="1">
          <a:blip r:embed="rId5">
            <a:alphaModFix/>
          </a:blip>
          <a:srcRect b="0" l="0" r="0" t="0"/>
          <a:stretch/>
        </p:blipFill>
        <p:spPr>
          <a:xfrm>
            <a:off x="7316326" y="4801451"/>
            <a:ext cx="1716775" cy="267426"/>
          </a:xfrm>
          <a:prstGeom prst="rect">
            <a:avLst/>
          </a:prstGeom>
          <a:noFill/>
          <a:ln>
            <a:noFill/>
          </a:ln>
        </p:spPr>
      </p:pic>
      <p:sp>
        <p:nvSpPr>
          <p:cNvPr id="296" name="Google Shape;296;g846d2fa732_0_0"/>
          <p:cNvSpPr/>
          <p:nvPr/>
        </p:nvSpPr>
        <p:spPr>
          <a:xfrm>
            <a:off x="3622950" y="2399625"/>
            <a:ext cx="1716900" cy="3189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846d2fa732_0_0">
            <a:hlinkClick r:id="rId6"/>
          </p:cNvPr>
          <p:cNvSpPr txBox="1"/>
          <p:nvPr/>
        </p:nvSpPr>
        <p:spPr>
          <a:xfrm>
            <a:off x="3683850" y="2425425"/>
            <a:ext cx="1595100" cy="26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nl-NL" sz="1400" u="none" cap="none" strike="noStrike">
                <a:solidFill>
                  <a:srgbClr val="FFFFFF"/>
                </a:solidFill>
                <a:latin typeface="Arial"/>
                <a:ea typeface="Arial"/>
                <a:cs typeface="Arial"/>
                <a:sym typeface="Arial"/>
              </a:rPr>
              <a:t>Aanmelden</a:t>
            </a:r>
            <a:endParaRPr b="0" i="0" sz="1400" u="none" cap="none" strike="noStrike">
              <a:solidFill>
                <a:srgbClr val="FFFFFF"/>
              </a:solidFill>
              <a:latin typeface="Arial"/>
              <a:ea typeface="Arial"/>
              <a:cs typeface="Arial"/>
              <a:sym typeface="Arial"/>
            </a:endParaRPr>
          </a:p>
        </p:txBody>
      </p:sp>
      <p:sp>
        <p:nvSpPr>
          <p:cNvPr id="298" name="Google Shape;298;g846d2fa732_0_0"/>
          <p:cNvSpPr txBox="1"/>
          <p:nvPr/>
        </p:nvSpPr>
        <p:spPr>
          <a:xfrm>
            <a:off x="715200" y="3149050"/>
            <a:ext cx="5909100" cy="15696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FFFF"/>
              </a:buClr>
              <a:buSzPts val="3000"/>
              <a:buFont typeface="Radley"/>
              <a:buNone/>
            </a:pPr>
            <a:r>
              <a:rPr b="0" i="0" lang="nl-NL" sz="1400" u="none" cap="none" strike="noStrike">
                <a:solidFill>
                  <a:srgbClr val="FFFFFF"/>
                </a:solidFill>
                <a:latin typeface="Open Sans"/>
                <a:ea typeface="Open Sans"/>
                <a:cs typeface="Open Sans"/>
                <a:sym typeface="Open Sans"/>
              </a:rPr>
              <a:t>1</a:t>
            </a:r>
            <a:r>
              <a:rPr lang="nl-NL">
                <a:solidFill>
                  <a:srgbClr val="FFFFFF"/>
                </a:solidFill>
                <a:latin typeface="Open Sans"/>
                <a:ea typeface="Open Sans"/>
                <a:cs typeface="Open Sans"/>
                <a:sym typeface="Open Sans"/>
              </a:rPr>
              <a:t>4</a:t>
            </a:r>
            <a:r>
              <a:rPr b="0" i="0" lang="nl-NL" sz="1400" u="none" cap="none" strike="noStrike">
                <a:solidFill>
                  <a:srgbClr val="FFFFFF"/>
                </a:solidFill>
                <a:latin typeface="Open Sans"/>
                <a:ea typeface="Open Sans"/>
                <a:cs typeface="Open Sans"/>
                <a:sym typeface="Open Sans"/>
              </a:rPr>
              <a:t> mei 2020 - </a:t>
            </a:r>
            <a:r>
              <a:rPr lang="nl-NL">
                <a:solidFill>
                  <a:srgbClr val="FFFFFF"/>
                </a:solidFill>
                <a:latin typeface="Open Sans"/>
                <a:ea typeface="Open Sans"/>
                <a:cs typeface="Open Sans"/>
                <a:sym typeface="Open Sans"/>
              </a:rPr>
              <a:t>09</a:t>
            </a:r>
            <a:r>
              <a:rPr b="0" i="0" lang="nl-NL" sz="1400" u="none" cap="none" strike="noStrike">
                <a:solidFill>
                  <a:srgbClr val="FFFFFF"/>
                </a:solidFill>
                <a:latin typeface="Open Sans"/>
                <a:ea typeface="Open Sans"/>
                <a:cs typeface="Open Sans"/>
                <a:sym typeface="Open Sans"/>
              </a:rPr>
              <a:t>:</a:t>
            </a:r>
            <a:r>
              <a:rPr lang="nl-NL">
                <a:solidFill>
                  <a:srgbClr val="FFFFFF"/>
                </a:solidFill>
                <a:latin typeface="Open Sans"/>
                <a:ea typeface="Open Sans"/>
                <a:cs typeface="Open Sans"/>
                <a:sym typeface="Open Sans"/>
              </a:rPr>
              <a:t>3</a:t>
            </a:r>
            <a:r>
              <a:rPr b="0" i="0" lang="nl-NL" sz="1400" u="none" cap="none" strike="noStrike">
                <a:solidFill>
                  <a:srgbClr val="FFFFFF"/>
                </a:solidFill>
                <a:latin typeface="Open Sans"/>
                <a:ea typeface="Open Sans"/>
                <a:cs typeface="Open Sans"/>
                <a:sym typeface="Open Sans"/>
              </a:rPr>
              <a:t>0 | </a:t>
            </a:r>
            <a:r>
              <a:rPr lang="nl-NL">
                <a:solidFill>
                  <a:srgbClr val="FFFFFF"/>
                </a:solidFill>
                <a:latin typeface="Open Sans"/>
                <a:ea typeface="Open Sans"/>
                <a:cs typeface="Open Sans"/>
                <a:sym typeface="Open Sans"/>
              </a:rPr>
              <a:t>Debiteurenbeheer en herinneringen in Yuki</a:t>
            </a:r>
            <a:endParaRPr b="0" i="0" sz="1400" u="none" cap="none" strike="noStrike">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Clr>
                <a:srgbClr val="FFFFFF"/>
              </a:buClr>
              <a:buSzPts val="3000"/>
              <a:buFont typeface="Radley"/>
              <a:buNone/>
            </a:pPr>
            <a:r>
              <a:t/>
            </a:r>
            <a:endParaRPr b="1" i="0" sz="1400" u="none" cap="none" strike="noStrike">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Clr>
                <a:srgbClr val="FFFFFF"/>
              </a:buClr>
              <a:buSzPts val="3000"/>
              <a:buFont typeface="Radley"/>
              <a:buNone/>
            </a:pPr>
            <a:r>
              <a:rPr b="0" i="0" lang="nl-NL" sz="1400" u="none" cap="none" strike="noStrike">
                <a:solidFill>
                  <a:srgbClr val="FFFFFF"/>
                </a:solidFill>
                <a:latin typeface="Open Sans"/>
                <a:ea typeface="Open Sans"/>
                <a:cs typeface="Open Sans"/>
                <a:sym typeface="Open Sans"/>
              </a:rPr>
              <a:t>19 mei 2020 - 1</a:t>
            </a:r>
            <a:r>
              <a:rPr lang="nl-NL">
                <a:solidFill>
                  <a:srgbClr val="FFFFFF"/>
                </a:solidFill>
                <a:latin typeface="Open Sans"/>
                <a:ea typeface="Open Sans"/>
                <a:cs typeface="Open Sans"/>
                <a:sym typeface="Open Sans"/>
              </a:rPr>
              <a:t>6</a:t>
            </a:r>
            <a:r>
              <a:rPr b="0" i="0" lang="nl-NL" sz="1400" u="none" cap="none" strike="noStrike">
                <a:solidFill>
                  <a:srgbClr val="FFFFFF"/>
                </a:solidFill>
                <a:latin typeface="Open Sans"/>
                <a:ea typeface="Open Sans"/>
                <a:cs typeface="Open Sans"/>
                <a:sym typeface="Open Sans"/>
              </a:rPr>
              <a:t>:00 | </a:t>
            </a:r>
            <a:r>
              <a:rPr lang="nl-NL">
                <a:solidFill>
                  <a:srgbClr val="FFFFFF"/>
                </a:solidFill>
                <a:latin typeface="Open Sans"/>
                <a:ea typeface="Open Sans"/>
                <a:cs typeface="Open Sans"/>
                <a:sym typeface="Open Sans"/>
              </a:rPr>
              <a:t>Pinlijsten in FysioOne en Yuki</a:t>
            </a:r>
            <a:endParaRPr>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Clr>
                <a:srgbClr val="FFFFFF"/>
              </a:buClr>
              <a:buSzPts val="3000"/>
              <a:buFont typeface="Radley"/>
              <a:buNone/>
            </a:pPr>
            <a:r>
              <a:t/>
            </a:r>
            <a:endParaRPr>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ts val="3000"/>
              <a:buFont typeface="Radley"/>
              <a:buNone/>
            </a:pPr>
            <a:r>
              <a:t/>
            </a:r>
            <a:endParaRPr b="1" i="0" sz="3000" u="none" cap="none" strike="noStrike">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ts val="3000"/>
              <a:buFont typeface="Radley"/>
              <a:buNone/>
            </a:pPr>
            <a:r>
              <a:t/>
            </a:r>
            <a:endParaRPr b="1" i="0" sz="3000" u="none" cap="none" strike="noStrike">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ts val="3000"/>
              <a:buFont typeface="Radley"/>
              <a:buNone/>
            </a:pPr>
            <a:r>
              <a:t/>
            </a:r>
            <a:endParaRPr b="1" i="0" sz="3000" u="none" cap="none" strike="noStrike">
              <a:solidFill>
                <a:srgbClr val="FFFFFF"/>
              </a:solidFill>
              <a:latin typeface="Open Sans"/>
              <a:ea typeface="Open Sans"/>
              <a:cs typeface="Open Sans"/>
              <a:sym typeface="Open Sans"/>
            </a:endParaRPr>
          </a:p>
        </p:txBody>
      </p:sp>
      <p:cxnSp>
        <p:nvCxnSpPr>
          <p:cNvPr id="299" name="Google Shape;299;g846d2fa732_0_0"/>
          <p:cNvCxnSpPr/>
          <p:nvPr/>
        </p:nvCxnSpPr>
        <p:spPr>
          <a:xfrm>
            <a:off x="631550" y="2890225"/>
            <a:ext cx="8151600" cy="0"/>
          </a:xfrm>
          <a:prstGeom prst="straightConnector1">
            <a:avLst/>
          </a:prstGeom>
          <a:noFill/>
          <a:ln cap="flat" cmpd="sng" w="38100">
            <a:solidFill>
              <a:srgbClr val="FFFFFF"/>
            </a:solidFill>
            <a:prstDash val="solid"/>
            <a:round/>
            <a:headEnd len="sm" w="sm" type="none"/>
            <a:tailEnd len="sm" w="sm" type="none"/>
          </a:ln>
        </p:spPr>
      </p:cxnSp>
      <p:sp>
        <p:nvSpPr>
          <p:cNvPr id="300" name="Google Shape;300;g846d2fa732_0_0">
            <a:hlinkClick r:id="rId7"/>
          </p:cNvPr>
          <p:cNvSpPr txBox="1"/>
          <p:nvPr/>
        </p:nvSpPr>
        <p:spPr>
          <a:xfrm>
            <a:off x="6743100" y="3193475"/>
            <a:ext cx="1595100" cy="26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nl-NL" sz="1400" u="sng" cap="none" strike="noStrike">
                <a:solidFill>
                  <a:schemeClr val="lt1"/>
                </a:solidFill>
                <a:latin typeface="Arial"/>
                <a:ea typeface="Arial"/>
                <a:cs typeface="Arial"/>
                <a:sym typeface="Arial"/>
                <a:hlinkClick r:id="rId8"/>
              </a:rPr>
              <a:t>Aanmelden</a:t>
            </a:r>
            <a:endParaRPr b="0" i="0" sz="1400" u="none" cap="none" strike="noStrike">
              <a:solidFill>
                <a:schemeClr val="lt1"/>
              </a:solidFill>
              <a:latin typeface="Arial"/>
              <a:ea typeface="Arial"/>
              <a:cs typeface="Arial"/>
              <a:sym typeface="Arial"/>
            </a:endParaRPr>
          </a:p>
        </p:txBody>
      </p:sp>
      <p:sp>
        <p:nvSpPr>
          <p:cNvPr id="301" name="Google Shape;301;g846d2fa732_0_0"/>
          <p:cNvSpPr/>
          <p:nvPr/>
        </p:nvSpPr>
        <p:spPr>
          <a:xfrm>
            <a:off x="6682200" y="3611900"/>
            <a:ext cx="1716900" cy="3189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g846d2fa732_0_0">
            <a:hlinkClick r:id="rId9"/>
          </p:cNvPr>
          <p:cNvSpPr txBox="1"/>
          <p:nvPr/>
        </p:nvSpPr>
        <p:spPr>
          <a:xfrm>
            <a:off x="6743100" y="3650675"/>
            <a:ext cx="1595100" cy="26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nl-NL" sz="1400" u="sng" cap="none" strike="noStrike">
                <a:solidFill>
                  <a:schemeClr val="lt1"/>
                </a:solidFill>
                <a:latin typeface="Arial"/>
                <a:ea typeface="Arial"/>
                <a:cs typeface="Arial"/>
                <a:sym typeface="Arial"/>
                <a:hlinkClick r:id="rId10"/>
              </a:rPr>
              <a:t>Aanmelden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pic>
        <p:nvPicPr>
          <p:cNvPr descr="image8.png" id="307" name="Google Shape;307;g7ffda2b351_1_0"/>
          <p:cNvPicPr preferRelativeResize="0"/>
          <p:nvPr/>
        </p:nvPicPr>
        <p:blipFill rotWithShape="1">
          <a:blip r:embed="rId3">
            <a:alphaModFix/>
          </a:blip>
          <a:srcRect b="0" l="0" r="0" t="0"/>
          <a:stretch/>
        </p:blipFill>
        <p:spPr>
          <a:xfrm>
            <a:off x="0" y="-42025"/>
            <a:ext cx="9144000" cy="5185524"/>
          </a:xfrm>
          <a:prstGeom prst="rect">
            <a:avLst/>
          </a:prstGeom>
          <a:noFill/>
          <a:ln>
            <a:noFill/>
          </a:ln>
        </p:spPr>
      </p:pic>
      <p:pic>
        <p:nvPicPr>
          <p:cNvPr descr="image6.png" id="308" name="Google Shape;308;g7ffda2b351_1_0"/>
          <p:cNvPicPr preferRelativeResize="0"/>
          <p:nvPr/>
        </p:nvPicPr>
        <p:blipFill rotWithShape="1">
          <a:blip r:embed="rId4">
            <a:alphaModFix/>
          </a:blip>
          <a:srcRect b="0" l="0" r="0" t="0"/>
          <a:stretch/>
        </p:blipFill>
        <p:spPr>
          <a:xfrm>
            <a:off x="2286525" y="-547150"/>
            <a:ext cx="4543449" cy="2516250"/>
          </a:xfrm>
          <a:prstGeom prst="rect">
            <a:avLst/>
          </a:prstGeom>
          <a:noFill/>
          <a:ln>
            <a:noFill/>
          </a:ln>
        </p:spPr>
      </p:pic>
      <p:sp>
        <p:nvSpPr>
          <p:cNvPr id="309" name="Google Shape;309;g7ffda2b351_1_0"/>
          <p:cNvSpPr txBox="1"/>
          <p:nvPr/>
        </p:nvSpPr>
        <p:spPr>
          <a:xfrm>
            <a:off x="-182200" y="565600"/>
            <a:ext cx="9144000" cy="487800"/>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FFFFFF"/>
              </a:buClr>
              <a:buSzPts val="1800"/>
              <a:buFont typeface="Open Sans SemiBold"/>
              <a:buNone/>
            </a:pPr>
            <a:r>
              <a:rPr b="0" i="0" lang="nl-NL" sz="1800" u="none" cap="none" strike="noStrike">
                <a:solidFill>
                  <a:srgbClr val="FFFFFF"/>
                </a:solidFill>
                <a:latin typeface="Open Sans SemiBold"/>
                <a:ea typeface="Open Sans SemiBold"/>
                <a:cs typeface="Open Sans SemiBold"/>
                <a:sym typeface="Open Sans SemiBold"/>
              </a:rPr>
              <a:t>Wilt u de enquête invullen?</a:t>
            </a:r>
            <a:endParaRPr b="0" i="0" sz="1400" u="none" cap="none" strike="noStrike">
              <a:solidFill>
                <a:srgbClr val="000000"/>
              </a:solidFill>
              <a:latin typeface="Arial"/>
              <a:ea typeface="Arial"/>
              <a:cs typeface="Arial"/>
              <a:sym typeface="Arial"/>
            </a:endParaRPr>
          </a:p>
        </p:txBody>
      </p:sp>
      <p:sp>
        <p:nvSpPr>
          <p:cNvPr id="310" name="Google Shape;310;g7ffda2b351_1_0"/>
          <p:cNvSpPr txBox="1"/>
          <p:nvPr/>
        </p:nvSpPr>
        <p:spPr>
          <a:xfrm>
            <a:off x="570601" y="1765949"/>
            <a:ext cx="7821600" cy="1569600"/>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FFFFFF"/>
              </a:buClr>
              <a:buSzPts val="3000"/>
              <a:buFont typeface="Radley"/>
              <a:buNone/>
            </a:pPr>
            <a:r>
              <a:rPr b="1" i="0" lang="nl-NL" sz="3000" u="none" cap="none" strike="noStrike">
                <a:solidFill>
                  <a:srgbClr val="FFFFFF"/>
                </a:solidFill>
                <a:latin typeface="Open Sans"/>
                <a:ea typeface="Open Sans"/>
                <a:cs typeface="Open Sans"/>
                <a:sym typeface="Open Sans"/>
              </a:rPr>
              <a:t>Na het afsluiten van het webinar komt er automatisch een enquête formulier naar voren. Wilt u deze s.v.p. invullen?</a:t>
            </a:r>
            <a:endParaRPr b="1" i="0" sz="3000" u="none" cap="none" strike="noStrike">
              <a:solidFill>
                <a:srgbClr val="FFFFFF"/>
              </a:solidFill>
              <a:latin typeface="Open Sans"/>
              <a:ea typeface="Open Sans"/>
              <a:cs typeface="Open Sans"/>
              <a:sym typeface="Open Sans"/>
            </a:endParaRPr>
          </a:p>
        </p:txBody>
      </p:sp>
      <p:pic>
        <p:nvPicPr>
          <p:cNvPr descr="image1.png" id="311" name="Google Shape;311;g7ffda2b351_1_0"/>
          <p:cNvPicPr preferRelativeResize="0"/>
          <p:nvPr/>
        </p:nvPicPr>
        <p:blipFill rotWithShape="1">
          <a:blip r:embed="rId5">
            <a:alphaModFix/>
          </a:blip>
          <a:srcRect b="0" l="0" r="0" t="0"/>
          <a:stretch/>
        </p:blipFill>
        <p:spPr>
          <a:xfrm>
            <a:off x="7316326" y="4801451"/>
            <a:ext cx="1716775" cy="2674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pic>
        <p:nvPicPr>
          <p:cNvPr descr="image8.png" id="316" name="Google Shape;316;g7ffda2b351_0_8"/>
          <p:cNvPicPr preferRelativeResize="0"/>
          <p:nvPr/>
        </p:nvPicPr>
        <p:blipFill rotWithShape="1">
          <a:blip r:embed="rId3">
            <a:alphaModFix/>
          </a:blip>
          <a:srcRect b="0" l="0" r="0" t="0"/>
          <a:stretch/>
        </p:blipFill>
        <p:spPr>
          <a:xfrm>
            <a:off x="0" y="-42025"/>
            <a:ext cx="9144000" cy="5185524"/>
          </a:xfrm>
          <a:prstGeom prst="rect">
            <a:avLst/>
          </a:prstGeom>
          <a:noFill/>
          <a:ln>
            <a:noFill/>
          </a:ln>
        </p:spPr>
      </p:pic>
      <p:pic>
        <p:nvPicPr>
          <p:cNvPr descr="image6.png" id="317" name="Google Shape;317;g7ffda2b351_0_8"/>
          <p:cNvPicPr preferRelativeResize="0"/>
          <p:nvPr/>
        </p:nvPicPr>
        <p:blipFill rotWithShape="1">
          <a:blip r:embed="rId4">
            <a:alphaModFix/>
          </a:blip>
          <a:srcRect b="0" l="0" r="0" t="0"/>
          <a:stretch/>
        </p:blipFill>
        <p:spPr>
          <a:xfrm>
            <a:off x="2286525" y="-547150"/>
            <a:ext cx="4543449" cy="2516250"/>
          </a:xfrm>
          <a:prstGeom prst="rect">
            <a:avLst/>
          </a:prstGeom>
          <a:noFill/>
          <a:ln>
            <a:noFill/>
          </a:ln>
        </p:spPr>
      </p:pic>
      <p:sp>
        <p:nvSpPr>
          <p:cNvPr id="318" name="Google Shape;318;g7ffda2b351_0_8"/>
          <p:cNvSpPr txBox="1"/>
          <p:nvPr/>
        </p:nvSpPr>
        <p:spPr>
          <a:xfrm>
            <a:off x="-182200" y="565600"/>
            <a:ext cx="9144000" cy="487800"/>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FFFFFF"/>
              </a:buClr>
              <a:buSzPts val="1800"/>
              <a:buFont typeface="Open Sans SemiBold"/>
              <a:buNone/>
            </a:pPr>
            <a:r>
              <a:rPr b="0" i="0" lang="nl-NL" sz="1800" u="none" cap="none" strike="noStrike">
                <a:solidFill>
                  <a:srgbClr val="FFFFFF"/>
                </a:solidFill>
                <a:latin typeface="Open Sans SemiBold"/>
                <a:ea typeface="Open Sans SemiBold"/>
                <a:cs typeface="Open Sans SemiBold"/>
                <a:sym typeface="Open Sans SemiBold"/>
              </a:rPr>
              <a:t>Graag tot ziens</a:t>
            </a:r>
            <a:endParaRPr b="0" i="0" sz="1400" u="none" cap="none" strike="noStrike">
              <a:solidFill>
                <a:srgbClr val="000000"/>
              </a:solidFill>
              <a:latin typeface="Arial"/>
              <a:ea typeface="Arial"/>
              <a:cs typeface="Arial"/>
              <a:sym typeface="Arial"/>
            </a:endParaRPr>
          </a:p>
        </p:txBody>
      </p:sp>
      <p:sp>
        <p:nvSpPr>
          <p:cNvPr id="319" name="Google Shape;319;g7ffda2b351_0_8"/>
          <p:cNvSpPr txBox="1"/>
          <p:nvPr/>
        </p:nvSpPr>
        <p:spPr>
          <a:xfrm>
            <a:off x="570600" y="1765950"/>
            <a:ext cx="8099700" cy="1569600"/>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FFFFFF"/>
              </a:buClr>
              <a:buSzPts val="3000"/>
              <a:buFont typeface="Radley"/>
              <a:buNone/>
            </a:pPr>
            <a:r>
              <a:rPr b="1" i="0" lang="nl-NL" sz="3000" u="none" cap="none" strike="noStrike">
                <a:solidFill>
                  <a:srgbClr val="FFFFFF"/>
                </a:solidFill>
                <a:latin typeface="Open Sans"/>
                <a:ea typeface="Open Sans"/>
                <a:cs typeface="Open Sans"/>
                <a:sym typeface="Open Sans"/>
              </a:rPr>
              <a:t>Bekijk het complete webinarprogramma</a:t>
            </a:r>
            <a:endParaRPr b="1" i="0" sz="3000" u="none" cap="none" strike="noStrike">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ts val="3000"/>
              <a:buFont typeface="Radley"/>
              <a:buNone/>
            </a:pPr>
            <a:r>
              <a:rPr b="1" i="0" lang="nl-NL" sz="3000" u="none" cap="none" strike="noStrike">
                <a:solidFill>
                  <a:srgbClr val="FFFFFF"/>
                </a:solidFill>
                <a:latin typeface="Open Sans"/>
                <a:ea typeface="Open Sans"/>
                <a:cs typeface="Open Sans"/>
                <a:sym typeface="Open Sans"/>
              </a:rPr>
              <a:t>op </a:t>
            </a:r>
            <a:r>
              <a:rPr b="1" i="0" lang="nl-NL" sz="3000" u="none" cap="none" strike="noStrike">
                <a:solidFill>
                  <a:srgbClr val="FFFFFF"/>
                </a:solidFill>
                <a:highlight>
                  <a:srgbClr val="3F818E"/>
                </a:highlight>
                <a:latin typeface="Open Sans"/>
                <a:ea typeface="Open Sans"/>
                <a:cs typeface="Open Sans"/>
                <a:sym typeface="Open Sans"/>
              </a:rPr>
              <a:t>Academy.SpotOnMedics.nl/webinars</a:t>
            </a:r>
            <a:endParaRPr b="1" i="0" sz="3000" u="none" cap="none" strike="noStrike">
              <a:solidFill>
                <a:srgbClr val="FFFFFF"/>
              </a:solidFill>
              <a:highlight>
                <a:srgbClr val="3F818E"/>
              </a:highlight>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ts val="3000"/>
              <a:buFont typeface="Radley"/>
              <a:buNone/>
            </a:pPr>
            <a:r>
              <a:t/>
            </a:r>
            <a:endParaRPr b="1" i="0" sz="3000" u="none" cap="none" strike="noStrike">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ts val="3000"/>
              <a:buFont typeface="Radley"/>
              <a:buNone/>
            </a:pPr>
            <a:r>
              <a:t/>
            </a:r>
            <a:endParaRPr b="1" i="0" sz="3000" u="none" cap="none" strike="noStrike">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ts val="3000"/>
              <a:buFont typeface="Radley"/>
              <a:buNone/>
            </a:pPr>
            <a:r>
              <a:t/>
            </a:r>
            <a:endParaRPr b="1" i="0" sz="3000" u="none" cap="none" strike="noStrike">
              <a:solidFill>
                <a:srgbClr val="FFFFFF"/>
              </a:solidFill>
              <a:latin typeface="Permanent Marker"/>
              <a:ea typeface="Permanent Marker"/>
              <a:cs typeface="Permanent Marker"/>
              <a:sym typeface="Permanent Marker"/>
            </a:endParaRPr>
          </a:p>
          <a:p>
            <a:pPr indent="0" lvl="0" marL="0" marR="0" rtl="0" algn="ctr">
              <a:lnSpc>
                <a:spcPct val="100000"/>
              </a:lnSpc>
              <a:spcBef>
                <a:spcPts val="0"/>
              </a:spcBef>
              <a:spcAft>
                <a:spcPts val="0"/>
              </a:spcAft>
              <a:buClr>
                <a:srgbClr val="FFFFFF"/>
              </a:buClr>
              <a:buSzPts val="3000"/>
              <a:buFont typeface="Radley"/>
              <a:buNone/>
            </a:pPr>
            <a:r>
              <a:rPr b="1" i="0" lang="nl-NL" sz="3000" u="none" cap="none" strike="noStrike">
                <a:solidFill>
                  <a:srgbClr val="FFFFFF"/>
                </a:solidFill>
                <a:latin typeface="Permanent Marker"/>
                <a:ea typeface="Permanent Marker"/>
                <a:cs typeface="Permanent Marker"/>
                <a:sym typeface="Permanent Marker"/>
              </a:rPr>
              <a:t>Tot ziens!</a:t>
            </a:r>
            <a:endParaRPr b="1" i="0" sz="3000" u="none" cap="none" strike="noStrike">
              <a:solidFill>
                <a:srgbClr val="FFFFFF"/>
              </a:solidFill>
              <a:latin typeface="Permanent Marker"/>
              <a:ea typeface="Permanent Marker"/>
              <a:cs typeface="Permanent Marker"/>
              <a:sym typeface="Permanent Marker"/>
            </a:endParaRPr>
          </a:p>
        </p:txBody>
      </p:sp>
      <p:pic>
        <p:nvPicPr>
          <p:cNvPr descr="image1.png" id="320" name="Google Shape;320;g7ffda2b351_0_8"/>
          <p:cNvPicPr preferRelativeResize="0"/>
          <p:nvPr/>
        </p:nvPicPr>
        <p:blipFill rotWithShape="1">
          <a:blip r:embed="rId5">
            <a:alphaModFix/>
          </a:blip>
          <a:srcRect b="0" l="0" r="0" t="0"/>
          <a:stretch/>
        </p:blipFill>
        <p:spPr>
          <a:xfrm>
            <a:off x="7316326" y="4801451"/>
            <a:ext cx="1716775" cy="267426"/>
          </a:xfrm>
          <a:prstGeom prst="rect">
            <a:avLst/>
          </a:prstGeom>
          <a:noFill/>
          <a:ln>
            <a:noFill/>
          </a:ln>
        </p:spPr>
      </p:pic>
      <p:pic>
        <p:nvPicPr>
          <p:cNvPr id="321" name="Google Shape;321;g7ffda2b351_0_8"/>
          <p:cNvPicPr preferRelativeResize="0"/>
          <p:nvPr/>
        </p:nvPicPr>
        <p:blipFill rotWithShape="1">
          <a:blip r:embed="rId6">
            <a:alphaModFix/>
          </a:blip>
          <a:srcRect b="0" l="0" r="0" t="0"/>
          <a:stretch/>
        </p:blipFill>
        <p:spPr>
          <a:xfrm>
            <a:off x="4292199" y="3430775"/>
            <a:ext cx="656525" cy="656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7"/>
          <p:cNvSpPr/>
          <p:nvPr/>
        </p:nvSpPr>
        <p:spPr>
          <a:xfrm>
            <a:off x="-1" y="-44850"/>
            <a:ext cx="273302" cy="5188200"/>
          </a:xfrm>
          <a:prstGeom prst="rect">
            <a:avLst/>
          </a:prstGeom>
          <a:gradFill>
            <a:gsLst>
              <a:gs pos="0">
                <a:srgbClr val="006F9E"/>
              </a:gs>
              <a:gs pos="100000">
                <a:srgbClr val="70A4D5"/>
              </a:gs>
            </a:gsLst>
            <a:lin ang="5400011" scaled="0"/>
          </a:gradFill>
          <a:ln>
            <a:noFill/>
          </a:ln>
          <a:effectLst>
            <a:reflection blurRad="0" dir="0" dist="0" endA="0" endPos="40000" fadeDir="5400000" kx="0" rotWithShape="0" algn="bl" stPos="0" sy="-100000" ky="0"/>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7"/>
          <p:cNvSpPr txBox="1"/>
          <p:nvPr/>
        </p:nvSpPr>
        <p:spPr>
          <a:xfrm>
            <a:off x="815849" y="545850"/>
            <a:ext cx="7512300" cy="602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9900"/>
              </a:buClr>
              <a:buSzPts val="2400"/>
              <a:buFont typeface="Open Sans SemiBold"/>
              <a:buNone/>
            </a:pPr>
            <a:r>
              <a:rPr b="0" i="0" lang="nl-NL" sz="2400" u="none" cap="none" strike="noStrike">
                <a:solidFill>
                  <a:srgbClr val="FF9900"/>
                </a:solidFill>
                <a:latin typeface="Open Sans SemiBold"/>
                <a:ea typeface="Open Sans SemiBold"/>
                <a:cs typeface="Open Sans SemiBold"/>
                <a:sym typeface="Open Sans SemiBold"/>
              </a:rPr>
              <a:t>Voordat we beginnen</a:t>
            </a:r>
            <a:endParaRPr b="0" i="0" sz="1400" u="none" cap="none" strike="noStrike">
              <a:solidFill>
                <a:srgbClr val="000000"/>
              </a:solidFill>
              <a:latin typeface="Arial"/>
              <a:ea typeface="Arial"/>
              <a:cs typeface="Arial"/>
              <a:sym typeface="Arial"/>
            </a:endParaRPr>
          </a:p>
        </p:txBody>
      </p:sp>
      <p:sp>
        <p:nvSpPr>
          <p:cNvPr id="125" name="Google Shape;125;p7"/>
          <p:cNvSpPr txBox="1"/>
          <p:nvPr/>
        </p:nvSpPr>
        <p:spPr>
          <a:xfrm>
            <a:off x="778500" y="1353675"/>
            <a:ext cx="7886100" cy="2920200"/>
          </a:xfrm>
          <a:prstGeom prst="rect">
            <a:avLst/>
          </a:prstGeom>
          <a:noFill/>
          <a:ln>
            <a:noFill/>
          </a:ln>
        </p:spPr>
        <p:txBody>
          <a:bodyPr anchorCtr="0" anchor="t" bIns="91400" lIns="91400" spcFirstLastPara="1" rIns="91400" wrap="square" tIns="91400">
            <a:spAutoFit/>
          </a:bodyPr>
          <a:lstStyle/>
          <a:p>
            <a:pPr indent="-317500" lvl="0" marL="457200" marR="0" rtl="0" algn="l">
              <a:lnSpc>
                <a:spcPct val="150000"/>
              </a:lnSpc>
              <a:spcBef>
                <a:spcPts val="0"/>
              </a:spcBef>
              <a:spcAft>
                <a:spcPts val="0"/>
              </a:spcAft>
              <a:buClr>
                <a:srgbClr val="666666"/>
              </a:buClr>
              <a:buSzPts val="1400"/>
              <a:buFont typeface="Open Sans"/>
              <a:buChar char="●"/>
            </a:pPr>
            <a:r>
              <a:rPr b="0" i="0" lang="nl-NL" sz="1400" u="none" cap="none" strike="noStrike">
                <a:solidFill>
                  <a:srgbClr val="666666"/>
                </a:solidFill>
                <a:latin typeface="Open Sans"/>
                <a:ea typeface="Open Sans"/>
                <a:cs typeface="Open Sans"/>
                <a:sym typeface="Open Sans"/>
              </a:rPr>
              <a:t>Hoe langt duurt dit webinar?</a:t>
            </a:r>
            <a:endParaRPr b="0" i="0" sz="1400" u="none" cap="none" strike="noStrike">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b="0" i="0" lang="nl-NL" sz="1400" u="none" cap="none" strike="noStrike">
                <a:solidFill>
                  <a:srgbClr val="666666"/>
                </a:solidFill>
                <a:latin typeface="Open Sans"/>
                <a:ea typeface="Open Sans"/>
                <a:cs typeface="Open Sans"/>
                <a:sym typeface="Open Sans"/>
              </a:rPr>
              <a:t>Is vragen stellen mogelijk?</a:t>
            </a:r>
            <a:endParaRPr b="0" i="0" sz="1400" u="none" cap="none" strike="noStrike">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b="0" i="0" lang="nl-NL" sz="1400" u="none" cap="none" strike="noStrike">
                <a:solidFill>
                  <a:srgbClr val="666666"/>
                </a:solidFill>
                <a:latin typeface="Open Sans"/>
                <a:ea typeface="Open Sans"/>
                <a:cs typeface="Open Sans"/>
                <a:sym typeface="Open Sans"/>
              </a:rPr>
              <a:t>Horen of zien wij jullie?</a:t>
            </a:r>
            <a:endParaRPr b="0" i="0" sz="1400" u="none" cap="none" strike="noStrike">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b="0" i="0" lang="nl-NL" sz="1400" u="none" cap="none" strike="noStrike">
                <a:solidFill>
                  <a:srgbClr val="666666"/>
                </a:solidFill>
                <a:latin typeface="Open Sans"/>
                <a:ea typeface="Open Sans"/>
                <a:cs typeface="Open Sans"/>
                <a:sym typeface="Open Sans"/>
              </a:rPr>
              <a:t>Wordt het opgenomen?</a:t>
            </a:r>
            <a:endParaRPr b="0" i="0" sz="1400" u="none" cap="none" strike="noStrike">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b="0" i="0" lang="nl-NL" sz="1400" u="none" cap="none" strike="noStrike">
                <a:solidFill>
                  <a:srgbClr val="666666"/>
                </a:solidFill>
                <a:latin typeface="Open Sans"/>
                <a:ea typeface="Open Sans"/>
                <a:cs typeface="Open Sans"/>
                <a:sym typeface="Open Sans"/>
              </a:rPr>
              <a:t>Zijn er hand-outs beschikbaar?</a:t>
            </a:r>
            <a:br>
              <a:rPr b="0" i="0" lang="nl-NL" sz="1400" u="none" cap="none" strike="noStrike">
                <a:solidFill>
                  <a:srgbClr val="666666"/>
                </a:solidFill>
                <a:latin typeface="Open Sans"/>
                <a:ea typeface="Open Sans"/>
                <a:cs typeface="Open Sans"/>
                <a:sym typeface="Open Sans"/>
              </a:rPr>
            </a:br>
            <a:endParaRPr b="0" i="0" sz="1400" u="none" cap="none" strike="noStrike">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b="0" i="0" lang="nl-NL" sz="1400" u="none" cap="none" strike="noStrike">
                <a:solidFill>
                  <a:srgbClr val="666666"/>
                </a:solidFill>
                <a:latin typeface="Open Sans"/>
                <a:ea typeface="Open Sans"/>
                <a:cs typeface="Open Sans"/>
                <a:sym typeface="Open Sans"/>
              </a:rPr>
              <a:t>Webinar wordt verzorgd in een demonstratie omgeving i.k.h.v. informatiebeveiliging</a:t>
            </a:r>
            <a:endParaRPr b="0" i="0" sz="1400" u="none" cap="none" strike="noStrike">
              <a:solidFill>
                <a:srgbClr val="666666"/>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666666"/>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nl-NL" sz="1400" u="none" cap="none" strike="noStrike">
                <a:solidFill>
                  <a:srgbClr val="666666"/>
                </a:solidFill>
                <a:latin typeface="Open Sans"/>
                <a:ea typeface="Open Sans"/>
                <a:cs typeface="Open Sans"/>
                <a:sym typeface="Open Sans"/>
              </a:rPr>
              <a:t>Heb je iets te drinken? Een goede verbinding? Voldoende batterij? </a:t>
            </a:r>
            <a:endParaRPr b="0" i="0" sz="1400" u="none" cap="none" strike="noStrike">
              <a:solidFill>
                <a:srgbClr val="666666"/>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rPr b="0" i="0" lang="nl-NL" sz="1400" u="none" cap="none" strike="noStrike">
                <a:solidFill>
                  <a:srgbClr val="666666"/>
                </a:solidFill>
                <a:latin typeface="Open Sans"/>
                <a:ea typeface="Open Sans"/>
                <a:cs typeface="Open Sans"/>
                <a:sym typeface="Open Sans"/>
              </a:rPr>
              <a:t>Let’s go!</a:t>
            </a:r>
            <a:endParaRPr b="0" i="0" sz="1400" u="none" cap="none" strike="noStrike">
              <a:solidFill>
                <a:srgbClr val="666666"/>
              </a:solidFill>
              <a:latin typeface="Open Sans"/>
              <a:ea typeface="Open Sans"/>
              <a:cs typeface="Open Sans"/>
              <a:sym typeface="Open Sans"/>
            </a:endParaRPr>
          </a:p>
        </p:txBody>
      </p:sp>
      <p:pic>
        <p:nvPicPr>
          <p:cNvPr descr="image1.png" id="126" name="Google Shape;126;p7"/>
          <p:cNvPicPr preferRelativeResize="0"/>
          <p:nvPr/>
        </p:nvPicPr>
        <p:blipFill rotWithShape="1">
          <a:blip r:embed="rId3">
            <a:alphaModFix/>
          </a:blip>
          <a:srcRect b="0" l="0" r="0" t="0"/>
          <a:stretch/>
        </p:blipFill>
        <p:spPr>
          <a:xfrm>
            <a:off x="7316326" y="4801451"/>
            <a:ext cx="1716776" cy="2674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g84619b62e2_0_9"/>
          <p:cNvSpPr/>
          <p:nvPr/>
        </p:nvSpPr>
        <p:spPr>
          <a:xfrm>
            <a:off x="-1" y="-44850"/>
            <a:ext cx="273300" cy="5188200"/>
          </a:xfrm>
          <a:prstGeom prst="rect">
            <a:avLst/>
          </a:prstGeom>
          <a:gradFill>
            <a:gsLst>
              <a:gs pos="0">
                <a:srgbClr val="006F9E"/>
              </a:gs>
              <a:gs pos="100000">
                <a:srgbClr val="70A4D5"/>
              </a:gs>
            </a:gsLst>
            <a:lin ang="5400012" scaled="0"/>
          </a:gradFill>
          <a:ln>
            <a:noFill/>
          </a:ln>
          <a:effectLst>
            <a:reflection blurRad="0" dir="0" dist="0" endA="0" endPos="40000" fadeDir="5400012" kx="0" rotWithShape="0" algn="bl" stPos="0" sy="-100000" ky="0"/>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84619b62e2_0_9"/>
          <p:cNvSpPr txBox="1"/>
          <p:nvPr/>
        </p:nvSpPr>
        <p:spPr>
          <a:xfrm>
            <a:off x="815849" y="774450"/>
            <a:ext cx="7512300" cy="6021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9900"/>
              </a:buClr>
              <a:buSzPts val="2400"/>
              <a:buFont typeface="Open Sans SemiBold"/>
              <a:buNone/>
            </a:pPr>
            <a:r>
              <a:rPr b="0" i="0" lang="nl-NL" sz="2400" u="none" cap="none" strike="noStrike">
                <a:solidFill>
                  <a:srgbClr val="FF9900"/>
                </a:solidFill>
                <a:latin typeface="Open Sans SemiBold"/>
                <a:ea typeface="Open Sans SemiBold"/>
                <a:cs typeface="Open Sans SemiBold"/>
                <a:sym typeface="Open Sans SemiBold"/>
              </a:rPr>
              <a:t>Voor wie?</a:t>
            </a:r>
            <a:endParaRPr b="0" i="0" sz="1400" u="none" cap="none" strike="noStrike">
              <a:solidFill>
                <a:srgbClr val="000000"/>
              </a:solidFill>
              <a:latin typeface="Arial"/>
              <a:ea typeface="Arial"/>
              <a:cs typeface="Arial"/>
              <a:sym typeface="Arial"/>
            </a:endParaRPr>
          </a:p>
        </p:txBody>
      </p:sp>
      <p:sp>
        <p:nvSpPr>
          <p:cNvPr id="133" name="Google Shape;133;g84619b62e2_0_9"/>
          <p:cNvSpPr txBox="1"/>
          <p:nvPr/>
        </p:nvSpPr>
        <p:spPr>
          <a:xfrm>
            <a:off x="778500" y="1734675"/>
            <a:ext cx="4782300" cy="2920200"/>
          </a:xfrm>
          <a:prstGeom prst="rect">
            <a:avLst/>
          </a:prstGeom>
          <a:noFill/>
          <a:ln>
            <a:noFill/>
          </a:ln>
        </p:spPr>
        <p:txBody>
          <a:bodyPr anchorCtr="0" anchor="t" bIns="91400" lIns="91400" spcFirstLastPara="1" rIns="91400" wrap="square" tIns="91400">
            <a:noAutofit/>
          </a:bodyPr>
          <a:lstStyle/>
          <a:p>
            <a:pPr indent="-317500" lvl="0" marL="457200" marR="0" rtl="0" algn="l">
              <a:lnSpc>
                <a:spcPct val="150000"/>
              </a:lnSpc>
              <a:spcBef>
                <a:spcPts val="0"/>
              </a:spcBef>
              <a:spcAft>
                <a:spcPts val="0"/>
              </a:spcAft>
              <a:buClr>
                <a:srgbClr val="666666"/>
              </a:buClr>
              <a:buSzPts val="1400"/>
              <a:buFont typeface="Open Sans"/>
              <a:buChar char="●"/>
            </a:pPr>
            <a:r>
              <a:rPr b="0" i="0" lang="nl-NL" sz="1400" u="none" cap="none" strike="noStrike">
                <a:solidFill>
                  <a:srgbClr val="666666"/>
                </a:solidFill>
                <a:latin typeface="Open Sans"/>
                <a:ea typeface="Open Sans"/>
                <a:cs typeface="Open Sans"/>
                <a:sym typeface="Open Sans"/>
              </a:rPr>
              <a:t>Praktijken die net zijn overstapt op </a:t>
            </a:r>
            <a:r>
              <a:rPr lang="nl-NL">
                <a:solidFill>
                  <a:srgbClr val="666666"/>
                </a:solidFill>
                <a:latin typeface="Open Sans"/>
                <a:ea typeface="Open Sans"/>
                <a:cs typeface="Open Sans"/>
                <a:sym typeface="Open Sans"/>
              </a:rPr>
              <a:t>SpotOnMedics Financieel</a:t>
            </a:r>
            <a:endParaRPr b="0" i="0" sz="1400" u="none" cap="none" strike="noStrike">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b="0" i="0" lang="nl-NL" sz="1400" u="none" cap="none" strike="noStrike">
                <a:solidFill>
                  <a:srgbClr val="666666"/>
                </a:solidFill>
                <a:latin typeface="Open Sans"/>
                <a:ea typeface="Open Sans"/>
                <a:cs typeface="Open Sans"/>
                <a:sym typeface="Open Sans"/>
              </a:rPr>
              <a:t>Praktijken die een opfrisser nodig hebben</a:t>
            </a:r>
            <a:endParaRPr b="0" i="0" sz="1400" u="none" cap="none" strike="noStrike">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b="0" i="0" lang="nl-NL" sz="1400" u="none" cap="none" strike="noStrike">
                <a:solidFill>
                  <a:srgbClr val="666666"/>
                </a:solidFill>
                <a:latin typeface="Open Sans"/>
                <a:ea typeface="Open Sans"/>
                <a:cs typeface="Open Sans"/>
                <a:sym typeface="Open Sans"/>
              </a:rPr>
              <a:t>Praktijken die net een nieuwe medewerker in dienst hebben genomen.</a:t>
            </a:r>
            <a:endParaRPr b="0" i="0" sz="1400" u="none" cap="none" strike="noStrike">
              <a:solidFill>
                <a:srgbClr val="666666"/>
              </a:solidFill>
              <a:latin typeface="Open Sans"/>
              <a:ea typeface="Open Sans"/>
              <a:cs typeface="Open Sans"/>
              <a:sym typeface="Open Sans"/>
            </a:endParaRPr>
          </a:p>
        </p:txBody>
      </p:sp>
      <p:pic>
        <p:nvPicPr>
          <p:cNvPr descr="image1.png" id="134" name="Google Shape;134;g84619b62e2_0_9"/>
          <p:cNvPicPr preferRelativeResize="0"/>
          <p:nvPr/>
        </p:nvPicPr>
        <p:blipFill rotWithShape="1">
          <a:blip r:embed="rId3">
            <a:alphaModFix/>
          </a:blip>
          <a:srcRect b="0" l="0" r="0" t="0"/>
          <a:stretch/>
        </p:blipFill>
        <p:spPr>
          <a:xfrm>
            <a:off x="7316326" y="4801451"/>
            <a:ext cx="1716775" cy="267426"/>
          </a:xfrm>
          <a:prstGeom prst="rect">
            <a:avLst/>
          </a:prstGeom>
          <a:noFill/>
          <a:ln>
            <a:noFill/>
          </a:ln>
        </p:spPr>
      </p:pic>
      <p:pic>
        <p:nvPicPr>
          <p:cNvPr id="135" name="Google Shape;135;g84619b62e2_0_9"/>
          <p:cNvPicPr preferRelativeResize="0"/>
          <p:nvPr/>
        </p:nvPicPr>
        <p:blipFill rotWithShape="1">
          <a:blip r:embed="rId4">
            <a:alphaModFix/>
          </a:blip>
          <a:srcRect b="0" l="0" r="0" t="0"/>
          <a:stretch/>
        </p:blipFill>
        <p:spPr>
          <a:xfrm>
            <a:off x="5845513" y="1734663"/>
            <a:ext cx="2520000" cy="252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g84619b62e2_0_2"/>
          <p:cNvSpPr/>
          <p:nvPr/>
        </p:nvSpPr>
        <p:spPr>
          <a:xfrm>
            <a:off x="-1" y="-44850"/>
            <a:ext cx="273300" cy="5188200"/>
          </a:xfrm>
          <a:prstGeom prst="rect">
            <a:avLst/>
          </a:prstGeom>
          <a:gradFill>
            <a:gsLst>
              <a:gs pos="0">
                <a:srgbClr val="006F9E"/>
              </a:gs>
              <a:gs pos="100000">
                <a:srgbClr val="70A4D5"/>
              </a:gs>
            </a:gsLst>
            <a:lin ang="5400012" scaled="0"/>
          </a:gradFill>
          <a:ln>
            <a:noFill/>
          </a:ln>
          <a:effectLst>
            <a:reflection blurRad="0" dir="0" dist="0" endA="0" endPos="40000" fadeDir="5400012" kx="0" rotWithShape="0" algn="bl" stPos="0" sy="-100000" ky="0"/>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84619b62e2_0_2"/>
          <p:cNvSpPr txBox="1"/>
          <p:nvPr/>
        </p:nvSpPr>
        <p:spPr>
          <a:xfrm>
            <a:off x="815849" y="774450"/>
            <a:ext cx="7512300" cy="6021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9900"/>
              </a:buClr>
              <a:buSzPts val="2400"/>
              <a:buFont typeface="Open Sans SemiBold"/>
              <a:buNone/>
            </a:pPr>
            <a:r>
              <a:rPr b="0" i="0" lang="nl-NL" sz="2400" u="none" cap="none" strike="noStrike">
                <a:solidFill>
                  <a:srgbClr val="FF9900"/>
                </a:solidFill>
                <a:latin typeface="Open Sans SemiBold"/>
                <a:ea typeface="Open Sans SemiBold"/>
                <a:cs typeface="Open Sans SemiBold"/>
                <a:sym typeface="Open Sans SemiBold"/>
              </a:rPr>
              <a:t>Doel van het webinar</a:t>
            </a:r>
            <a:endParaRPr b="0" i="0" sz="1400" u="none" cap="none" strike="noStrike">
              <a:solidFill>
                <a:srgbClr val="000000"/>
              </a:solidFill>
              <a:latin typeface="Arial"/>
              <a:ea typeface="Arial"/>
              <a:cs typeface="Arial"/>
              <a:sym typeface="Arial"/>
            </a:endParaRPr>
          </a:p>
        </p:txBody>
      </p:sp>
      <p:sp>
        <p:nvSpPr>
          <p:cNvPr id="142" name="Google Shape;142;g84619b62e2_0_2"/>
          <p:cNvSpPr txBox="1"/>
          <p:nvPr/>
        </p:nvSpPr>
        <p:spPr>
          <a:xfrm>
            <a:off x="778500" y="1734675"/>
            <a:ext cx="4548000" cy="2920200"/>
          </a:xfrm>
          <a:prstGeom prst="rect">
            <a:avLst/>
          </a:prstGeom>
          <a:noFill/>
          <a:ln>
            <a:noFill/>
          </a:ln>
        </p:spPr>
        <p:txBody>
          <a:bodyPr anchorCtr="0" anchor="t" bIns="91400" lIns="91400" spcFirstLastPara="1" rIns="91400" wrap="square" tIns="91400">
            <a:noAutofit/>
          </a:bodyPr>
          <a:lstStyle/>
          <a:p>
            <a:pPr indent="-317500" lvl="0" marL="457200" marR="0" rtl="0" algn="l">
              <a:lnSpc>
                <a:spcPct val="150000"/>
              </a:lnSpc>
              <a:spcBef>
                <a:spcPts val="0"/>
              </a:spcBef>
              <a:spcAft>
                <a:spcPts val="0"/>
              </a:spcAft>
              <a:buClr>
                <a:srgbClr val="666666"/>
              </a:buClr>
              <a:buSzPts val="1400"/>
              <a:buFont typeface="Open Sans"/>
              <a:buChar char="●"/>
            </a:pPr>
            <a:r>
              <a:rPr b="0" i="0" lang="nl-NL" sz="1400" u="none" cap="none" strike="noStrike">
                <a:solidFill>
                  <a:srgbClr val="666666"/>
                </a:solidFill>
                <a:latin typeface="Open Sans"/>
                <a:ea typeface="Open Sans"/>
                <a:cs typeface="Open Sans"/>
                <a:sym typeface="Open Sans"/>
              </a:rPr>
              <a:t>Uitleg van </a:t>
            </a:r>
            <a:r>
              <a:rPr lang="nl-NL">
                <a:solidFill>
                  <a:srgbClr val="666666"/>
                </a:solidFill>
                <a:latin typeface="Open Sans"/>
                <a:ea typeface="Open Sans"/>
                <a:cs typeface="Open Sans"/>
                <a:sym typeface="Open Sans"/>
              </a:rPr>
              <a:t>SpotOnMedics Financieel</a:t>
            </a:r>
            <a:r>
              <a:rPr b="0" i="0" lang="nl-NL" sz="1400" u="none" cap="none" strike="noStrike">
                <a:solidFill>
                  <a:srgbClr val="666666"/>
                </a:solidFill>
                <a:latin typeface="Open Sans"/>
                <a:ea typeface="Open Sans"/>
                <a:cs typeface="Open Sans"/>
                <a:sym typeface="Open Sans"/>
              </a:rPr>
              <a:t> op basisniveau</a:t>
            </a:r>
            <a:endParaRPr b="0" i="0" sz="1400" u="none" cap="none" strike="noStrike">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b="0" i="0" lang="nl-NL" sz="1400" u="none" cap="none" strike="noStrike">
                <a:solidFill>
                  <a:srgbClr val="666666"/>
                </a:solidFill>
                <a:latin typeface="Open Sans"/>
                <a:ea typeface="Open Sans"/>
                <a:cs typeface="Open Sans"/>
                <a:sym typeface="Open Sans"/>
              </a:rPr>
              <a:t>Opfrissen van de kennis</a:t>
            </a:r>
            <a:endParaRPr b="0" i="0" sz="1400" u="none" cap="none" strike="noStrike">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b="0" i="0" lang="nl-NL" sz="1400" u="none" cap="none" strike="noStrike">
                <a:solidFill>
                  <a:srgbClr val="666666"/>
                </a:solidFill>
                <a:latin typeface="Open Sans"/>
                <a:ea typeface="Open Sans"/>
                <a:cs typeface="Open Sans"/>
                <a:sym typeface="Open Sans"/>
              </a:rPr>
              <a:t>Onbekende functionaliteiten</a:t>
            </a:r>
            <a:endParaRPr b="0" i="0" sz="1400" u="none" cap="none" strike="noStrike">
              <a:solidFill>
                <a:srgbClr val="666666"/>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666666"/>
              </a:solidFill>
              <a:latin typeface="Open Sans"/>
              <a:ea typeface="Open Sans"/>
              <a:cs typeface="Open Sans"/>
              <a:sym typeface="Open Sans"/>
            </a:endParaRPr>
          </a:p>
        </p:txBody>
      </p:sp>
      <p:pic>
        <p:nvPicPr>
          <p:cNvPr descr="image1.png" id="143" name="Google Shape;143;g84619b62e2_0_2"/>
          <p:cNvPicPr preferRelativeResize="0"/>
          <p:nvPr/>
        </p:nvPicPr>
        <p:blipFill rotWithShape="1">
          <a:blip r:embed="rId3">
            <a:alphaModFix/>
          </a:blip>
          <a:srcRect b="0" l="0" r="0" t="0"/>
          <a:stretch/>
        </p:blipFill>
        <p:spPr>
          <a:xfrm>
            <a:off x="7316326" y="4801451"/>
            <a:ext cx="1716775" cy="267426"/>
          </a:xfrm>
          <a:prstGeom prst="rect">
            <a:avLst/>
          </a:prstGeom>
          <a:noFill/>
          <a:ln>
            <a:noFill/>
          </a:ln>
        </p:spPr>
      </p:pic>
      <p:pic>
        <p:nvPicPr>
          <p:cNvPr id="144" name="Google Shape;144;g84619b62e2_0_2"/>
          <p:cNvPicPr preferRelativeResize="0"/>
          <p:nvPr/>
        </p:nvPicPr>
        <p:blipFill rotWithShape="1">
          <a:blip r:embed="rId4">
            <a:alphaModFix/>
          </a:blip>
          <a:srcRect b="0" l="0" r="0" t="0"/>
          <a:stretch/>
        </p:blipFill>
        <p:spPr>
          <a:xfrm>
            <a:off x="5808150" y="1734675"/>
            <a:ext cx="2520000" cy="252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g7ffda2b351_0_0"/>
          <p:cNvSpPr/>
          <p:nvPr/>
        </p:nvSpPr>
        <p:spPr>
          <a:xfrm>
            <a:off x="-1" y="-44850"/>
            <a:ext cx="273300" cy="5188200"/>
          </a:xfrm>
          <a:prstGeom prst="rect">
            <a:avLst/>
          </a:prstGeom>
          <a:gradFill>
            <a:gsLst>
              <a:gs pos="0">
                <a:srgbClr val="006F9E"/>
              </a:gs>
              <a:gs pos="100000">
                <a:srgbClr val="70A4D5"/>
              </a:gs>
            </a:gsLst>
            <a:lin ang="5400012" scaled="0"/>
          </a:gradFill>
          <a:ln>
            <a:noFill/>
          </a:ln>
          <a:effectLst>
            <a:reflection blurRad="0" dir="0" dist="0" endA="0" endPos="40000" fadeDir="5400012" kx="0" rotWithShape="0" algn="bl" stPos="0" sy="-100000" ky="0"/>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7ffda2b351_0_0"/>
          <p:cNvSpPr txBox="1"/>
          <p:nvPr/>
        </p:nvSpPr>
        <p:spPr>
          <a:xfrm>
            <a:off x="815849" y="774450"/>
            <a:ext cx="7512300" cy="6021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9900"/>
              </a:buClr>
              <a:buSzPts val="2400"/>
              <a:buFont typeface="Open Sans SemiBold"/>
              <a:buNone/>
            </a:pPr>
            <a:r>
              <a:rPr b="0" i="0" lang="nl-NL" sz="2400" u="none" cap="none" strike="noStrike">
                <a:solidFill>
                  <a:srgbClr val="FF9900"/>
                </a:solidFill>
                <a:latin typeface="Open Sans SemiBold"/>
                <a:ea typeface="Open Sans SemiBold"/>
                <a:cs typeface="Open Sans SemiBold"/>
                <a:sym typeface="Open Sans SemiBold"/>
              </a:rPr>
              <a:t>Wat gaan we bespreken?</a:t>
            </a:r>
            <a:endParaRPr b="0" i="0" sz="1400" u="none" cap="none" strike="noStrike">
              <a:solidFill>
                <a:srgbClr val="000000"/>
              </a:solidFill>
              <a:latin typeface="Arial"/>
              <a:ea typeface="Arial"/>
              <a:cs typeface="Arial"/>
              <a:sym typeface="Arial"/>
            </a:endParaRPr>
          </a:p>
        </p:txBody>
      </p:sp>
      <p:sp>
        <p:nvSpPr>
          <p:cNvPr id="151" name="Google Shape;151;g7ffda2b351_0_0"/>
          <p:cNvSpPr txBox="1"/>
          <p:nvPr/>
        </p:nvSpPr>
        <p:spPr>
          <a:xfrm>
            <a:off x="778500" y="1440995"/>
            <a:ext cx="7587000" cy="2920200"/>
          </a:xfrm>
          <a:prstGeom prst="rect">
            <a:avLst/>
          </a:prstGeom>
          <a:noFill/>
          <a:ln>
            <a:noFill/>
          </a:ln>
        </p:spPr>
        <p:txBody>
          <a:bodyPr anchorCtr="0" anchor="t" bIns="91400" lIns="91400" spcFirstLastPara="1" rIns="91400" wrap="square" tIns="91400">
            <a:noAutofit/>
          </a:bodyPr>
          <a:lstStyle/>
          <a:p>
            <a:pPr indent="0" lvl="0" marL="0" marR="0" rtl="0" algn="l">
              <a:lnSpc>
                <a:spcPct val="150000"/>
              </a:lnSpc>
              <a:spcBef>
                <a:spcPts val="0"/>
              </a:spcBef>
              <a:spcAft>
                <a:spcPts val="0"/>
              </a:spcAft>
              <a:buClr>
                <a:srgbClr val="000000"/>
              </a:buClr>
              <a:buSzPts val="1400"/>
              <a:buFont typeface="Arial"/>
              <a:buNone/>
            </a:pPr>
            <a:r>
              <a:rPr b="1" i="0" lang="nl-NL" sz="1400" u="none" cap="none" strike="noStrike">
                <a:solidFill>
                  <a:srgbClr val="666666"/>
                </a:solidFill>
                <a:latin typeface="Open Sans"/>
                <a:ea typeface="Open Sans"/>
                <a:cs typeface="Open Sans"/>
                <a:sym typeface="Open Sans"/>
              </a:rPr>
              <a:t>Basis gebruik van </a:t>
            </a:r>
            <a:r>
              <a:rPr b="1" lang="nl-NL">
                <a:solidFill>
                  <a:srgbClr val="666666"/>
                </a:solidFill>
                <a:latin typeface="Open Sans"/>
                <a:ea typeface="Open Sans"/>
                <a:cs typeface="Open Sans"/>
                <a:sym typeface="Open Sans"/>
              </a:rPr>
              <a:t>SpotOnMedics Financieel</a:t>
            </a:r>
            <a:r>
              <a:rPr b="1" i="0" lang="nl-NL" sz="1400" u="none" cap="none" strike="noStrike">
                <a:solidFill>
                  <a:srgbClr val="666666"/>
                </a:solidFill>
                <a:latin typeface="Open Sans"/>
                <a:ea typeface="Open Sans"/>
                <a:cs typeface="Open Sans"/>
                <a:sym typeface="Open Sans"/>
              </a:rPr>
              <a:t>:</a:t>
            </a:r>
            <a:endParaRPr b="1" i="0" sz="1400" u="none" cap="none" strike="noStrike">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b="0" i="0" lang="nl-NL" sz="1400" u="none" cap="none" strike="noStrike">
                <a:solidFill>
                  <a:srgbClr val="666666"/>
                </a:solidFill>
                <a:latin typeface="Open Sans"/>
                <a:ea typeface="Open Sans"/>
                <a:cs typeface="Open Sans"/>
                <a:sym typeface="Open Sans"/>
              </a:rPr>
              <a:t>Inloggen</a:t>
            </a:r>
            <a:r>
              <a:rPr lang="nl-NL">
                <a:solidFill>
                  <a:srgbClr val="666666"/>
                </a:solidFill>
                <a:latin typeface="Open Sans"/>
                <a:ea typeface="Open Sans"/>
                <a:cs typeface="Open Sans"/>
                <a:sym typeface="Open Sans"/>
              </a:rPr>
              <a:t> en navigeren in SpotOnMedics Financieel </a:t>
            </a:r>
            <a:endParaRPr b="0" i="0" sz="1400" u="none" cap="none" strike="noStrike">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lang="nl-NL">
                <a:solidFill>
                  <a:srgbClr val="666666"/>
                </a:solidFill>
                <a:latin typeface="Open Sans"/>
                <a:ea typeface="Open Sans"/>
                <a:cs typeface="Open Sans"/>
                <a:sym typeface="Open Sans"/>
              </a:rPr>
              <a:t>Aanlevering inkoopfacturen en overige documenten</a:t>
            </a:r>
            <a:endParaRPr>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lang="nl-NL">
                <a:solidFill>
                  <a:srgbClr val="666666"/>
                </a:solidFill>
                <a:latin typeface="Open Sans"/>
                <a:ea typeface="Open Sans"/>
                <a:cs typeface="Open Sans"/>
                <a:sym typeface="Open Sans"/>
              </a:rPr>
              <a:t>App voor iPhone en Android</a:t>
            </a:r>
            <a:endParaRPr>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lang="nl-NL">
                <a:solidFill>
                  <a:srgbClr val="666666"/>
                </a:solidFill>
                <a:latin typeface="Open Sans"/>
                <a:ea typeface="Open Sans"/>
                <a:cs typeface="Open Sans"/>
                <a:sym typeface="Open Sans"/>
              </a:rPr>
              <a:t>Aandachtspunten</a:t>
            </a:r>
            <a:endParaRPr>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lang="nl-NL">
                <a:solidFill>
                  <a:srgbClr val="666666"/>
                </a:solidFill>
                <a:latin typeface="Open Sans"/>
                <a:ea typeface="Open Sans"/>
                <a:cs typeface="Open Sans"/>
                <a:sym typeface="Open Sans"/>
              </a:rPr>
              <a:t>Declaratieformulieren</a:t>
            </a:r>
            <a:endParaRPr>
              <a:solidFill>
                <a:srgbClr val="666666"/>
              </a:solidFill>
              <a:latin typeface="Open Sans"/>
              <a:ea typeface="Open Sans"/>
              <a:cs typeface="Open Sans"/>
              <a:sym typeface="Open Sans"/>
            </a:endParaRPr>
          </a:p>
          <a:p>
            <a:pPr indent="-317500" lvl="0" marL="457200" rtl="0" algn="l">
              <a:lnSpc>
                <a:spcPct val="150000"/>
              </a:lnSpc>
              <a:spcBef>
                <a:spcPts val="0"/>
              </a:spcBef>
              <a:spcAft>
                <a:spcPts val="0"/>
              </a:spcAft>
              <a:buClr>
                <a:srgbClr val="666666"/>
              </a:buClr>
              <a:buSzPts val="1400"/>
              <a:buFont typeface="Open Sans"/>
              <a:buChar char="●"/>
            </a:pPr>
            <a:r>
              <a:rPr lang="nl-NL">
                <a:solidFill>
                  <a:srgbClr val="666666"/>
                </a:solidFill>
                <a:latin typeface="Open Sans"/>
                <a:ea typeface="Open Sans"/>
                <a:cs typeface="Open Sans"/>
                <a:sym typeface="Open Sans"/>
              </a:rPr>
              <a:t>Communicatie</a:t>
            </a:r>
            <a:endParaRPr>
              <a:solidFill>
                <a:srgbClr val="666666"/>
              </a:solidFill>
              <a:latin typeface="Open Sans"/>
              <a:ea typeface="Open Sans"/>
              <a:cs typeface="Open Sans"/>
              <a:sym typeface="Open Sans"/>
            </a:endParaRPr>
          </a:p>
          <a:p>
            <a:pPr indent="-317500" lvl="0" marL="457200" rtl="0" algn="l">
              <a:lnSpc>
                <a:spcPct val="150000"/>
              </a:lnSpc>
              <a:spcBef>
                <a:spcPts val="0"/>
              </a:spcBef>
              <a:spcAft>
                <a:spcPts val="0"/>
              </a:spcAft>
              <a:buClr>
                <a:srgbClr val="666666"/>
              </a:buClr>
              <a:buSzPts val="1400"/>
              <a:buFont typeface="Open Sans"/>
              <a:buChar char="●"/>
            </a:pPr>
            <a:r>
              <a:rPr lang="nl-NL">
                <a:solidFill>
                  <a:srgbClr val="666666"/>
                </a:solidFill>
                <a:latin typeface="Open Sans"/>
                <a:ea typeface="Open Sans"/>
                <a:cs typeface="Open Sans"/>
                <a:sym typeface="Open Sans"/>
              </a:rPr>
              <a:t>Financiële</a:t>
            </a:r>
            <a:r>
              <a:rPr lang="nl-NL">
                <a:solidFill>
                  <a:srgbClr val="666666"/>
                </a:solidFill>
                <a:latin typeface="Open Sans"/>
                <a:ea typeface="Open Sans"/>
                <a:cs typeface="Open Sans"/>
                <a:sym typeface="Open Sans"/>
              </a:rPr>
              <a:t> monitor</a:t>
            </a:r>
            <a:endParaRPr>
              <a:solidFill>
                <a:srgbClr val="666666"/>
              </a:solidFill>
              <a:latin typeface="Open Sans"/>
              <a:ea typeface="Open Sans"/>
              <a:cs typeface="Open Sans"/>
              <a:sym typeface="Open Sans"/>
            </a:endParaRPr>
          </a:p>
          <a:p>
            <a:pPr indent="-317500" lvl="0" marL="457200" rtl="0" algn="l">
              <a:lnSpc>
                <a:spcPct val="150000"/>
              </a:lnSpc>
              <a:spcBef>
                <a:spcPts val="0"/>
              </a:spcBef>
              <a:spcAft>
                <a:spcPts val="0"/>
              </a:spcAft>
              <a:buClr>
                <a:srgbClr val="666666"/>
              </a:buClr>
              <a:buSzPts val="1400"/>
              <a:buFont typeface="Open Sans"/>
              <a:buChar char="●"/>
            </a:pPr>
            <a:r>
              <a:rPr lang="nl-NL">
                <a:solidFill>
                  <a:srgbClr val="666666"/>
                </a:solidFill>
                <a:latin typeface="Open Sans"/>
                <a:ea typeface="Open Sans"/>
                <a:cs typeface="Open Sans"/>
                <a:sym typeface="Open Sans"/>
              </a:rPr>
              <a:t>Koppeling FysioOne EPD / SpotOnMedics Financieel </a:t>
            </a:r>
            <a:endParaRPr b="0" i="0" sz="1400" u="none" cap="none" strike="noStrike">
              <a:solidFill>
                <a:srgbClr val="666666"/>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666666"/>
              </a:solidFill>
              <a:latin typeface="Open Sans"/>
              <a:ea typeface="Open Sans"/>
              <a:cs typeface="Open Sans"/>
              <a:sym typeface="Open Sans"/>
            </a:endParaRPr>
          </a:p>
        </p:txBody>
      </p:sp>
      <p:pic>
        <p:nvPicPr>
          <p:cNvPr descr="image1.png" id="152" name="Google Shape;152;g7ffda2b351_0_0"/>
          <p:cNvPicPr preferRelativeResize="0"/>
          <p:nvPr/>
        </p:nvPicPr>
        <p:blipFill rotWithShape="1">
          <a:blip r:embed="rId3">
            <a:alphaModFix/>
          </a:blip>
          <a:srcRect b="0" l="0" r="0" t="0"/>
          <a:stretch/>
        </p:blipFill>
        <p:spPr>
          <a:xfrm>
            <a:off x="7316326" y="4801451"/>
            <a:ext cx="1716775" cy="267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g754657d1cc_1_0"/>
          <p:cNvSpPr/>
          <p:nvPr/>
        </p:nvSpPr>
        <p:spPr>
          <a:xfrm>
            <a:off x="-1" y="-44850"/>
            <a:ext cx="273300" cy="5188200"/>
          </a:xfrm>
          <a:prstGeom prst="rect">
            <a:avLst/>
          </a:prstGeom>
          <a:gradFill>
            <a:gsLst>
              <a:gs pos="0">
                <a:srgbClr val="006F9E"/>
              </a:gs>
              <a:gs pos="100000">
                <a:srgbClr val="70A4D5"/>
              </a:gs>
            </a:gsLst>
            <a:lin ang="5400012" scaled="0"/>
          </a:gradFill>
          <a:ln>
            <a:noFill/>
          </a:ln>
          <a:effectLst>
            <a:reflection blurRad="0" dir="0" dist="0" endA="0" endPos="40000" fadeDir="5400012" kx="0" rotWithShape="0" algn="bl" stPos="0" sy="-100000" ky="0"/>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754657d1cc_1_0"/>
          <p:cNvSpPr txBox="1"/>
          <p:nvPr/>
        </p:nvSpPr>
        <p:spPr>
          <a:xfrm>
            <a:off x="815849" y="774450"/>
            <a:ext cx="7512300" cy="6021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9900"/>
              </a:buClr>
              <a:buSzPts val="2400"/>
              <a:buFont typeface="Open Sans SemiBold"/>
              <a:buNone/>
            </a:pPr>
            <a:r>
              <a:rPr b="0" i="0" lang="nl-NL" sz="2400" u="none" cap="none" strike="noStrike">
                <a:solidFill>
                  <a:srgbClr val="FF9900"/>
                </a:solidFill>
                <a:latin typeface="Open Sans SemiBold"/>
                <a:ea typeface="Open Sans SemiBold"/>
                <a:cs typeface="Open Sans SemiBold"/>
                <a:sym typeface="Open Sans SemiBold"/>
              </a:rPr>
              <a:t>Dynamisch en interactief</a:t>
            </a:r>
            <a:endParaRPr b="0" i="0" sz="1400" u="none" cap="none" strike="noStrike">
              <a:solidFill>
                <a:srgbClr val="000000"/>
              </a:solidFill>
              <a:latin typeface="Arial"/>
              <a:ea typeface="Arial"/>
              <a:cs typeface="Arial"/>
              <a:sym typeface="Arial"/>
            </a:endParaRPr>
          </a:p>
        </p:txBody>
      </p:sp>
      <p:sp>
        <p:nvSpPr>
          <p:cNvPr id="159" name="Google Shape;159;g754657d1cc_1_0"/>
          <p:cNvSpPr txBox="1"/>
          <p:nvPr/>
        </p:nvSpPr>
        <p:spPr>
          <a:xfrm>
            <a:off x="778500" y="1440995"/>
            <a:ext cx="7587000" cy="2920200"/>
          </a:xfrm>
          <a:prstGeom prst="rect">
            <a:avLst/>
          </a:prstGeom>
          <a:noFill/>
          <a:ln>
            <a:noFill/>
          </a:ln>
        </p:spPr>
        <p:txBody>
          <a:bodyPr anchorCtr="0" anchor="t" bIns="91400" lIns="91400" spcFirstLastPara="1" rIns="91400" wrap="square" tIns="91400">
            <a:noAutofit/>
          </a:bodyPr>
          <a:lstStyle/>
          <a:p>
            <a:pPr indent="0" lvl="0" marL="0" marR="0" rtl="0" algn="l">
              <a:lnSpc>
                <a:spcPct val="150000"/>
              </a:lnSpc>
              <a:spcBef>
                <a:spcPts val="0"/>
              </a:spcBef>
              <a:spcAft>
                <a:spcPts val="0"/>
              </a:spcAft>
              <a:buClr>
                <a:srgbClr val="000000"/>
              </a:buClr>
              <a:buSzPts val="1400"/>
              <a:buFont typeface="Arial"/>
              <a:buNone/>
            </a:pPr>
            <a:r>
              <a:rPr b="1" i="0" lang="nl-NL" sz="1400" u="none" cap="none" strike="noStrike">
                <a:solidFill>
                  <a:srgbClr val="666666"/>
                </a:solidFill>
                <a:latin typeface="Open Sans"/>
                <a:ea typeface="Open Sans"/>
                <a:cs typeface="Open Sans"/>
                <a:sym typeface="Open Sans"/>
              </a:rPr>
              <a:t>We gaan bijna van start:</a:t>
            </a:r>
            <a:endParaRPr b="1" i="0" sz="1400" u="none" cap="none" strike="noStrike">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b="0" i="0" lang="nl-NL" sz="1400" u="none" cap="none" strike="noStrike">
                <a:solidFill>
                  <a:srgbClr val="666666"/>
                </a:solidFill>
                <a:latin typeface="Open Sans"/>
                <a:ea typeface="Open Sans"/>
                <a:cs typeface="Open Sans"/>
                <a:sym typeface="Open Sans"/>
              </a:rPr>
              <a:t>Stel uw vragen, we zijn erbij!</a:t>
            </a:r>
            <a:endParaRPr b="0" i="0" sz="1400" u="none" cap="none" strike="noStrike">
              <a:solidFill>
                <a:srgbClr val="666666"/>
              </a:solidFill>
              <a:latin typeface="Open Sans"/>
              <a:ea typeface="Open Sans"/>
              <a:cs typeface="Open Sans"/>
              <a:sym typeface="Open Sans"/>
            </a:endParaRPr>
          </a:p>
          <a:p>
            <a:pPr indent="-317500" lvl="0" marL="457200" marR="0" rtl="0" algn="l">
              <a:lnSpc>
                <a:spcPct val="150000"/>
              </a:lnSpc>
              <a:spcBef>
                <a:spcPts val="0"/>
              </a:spcBef>
              <a:spcAft>
                <a:spcPts val="0"/>
              </a:spcAft>
              <a:buClr>
                <a:srgbClr val="666666"/>
              </a:buClr>
              <a:buSzPts val="1400"/>
              <a:buFont typeface="Open Sans"/>
              <a:buChar char="●"/>
            </a:pPr>
            <a:r>
              <a:rPr b="0" i="0" lang="nl-NL" sz="1400" u="none" cap="none" strike="noStrike">
                <a:solidFill>
                  <a:srgbClr val="666666"/>
                </a:solidFill>
                <a:latin typeface="Open Sans"/>
                <a:ea typeface="Open Sans"/>
                <a:cs typeface="Open Sans"/>
                <a:sym typeface="Open Sans"/>
              </a:rPr>
              <a:t>Eventuele vragen die niet beantwoord worden werken we </a:t>
            </a:r>
            <a:br>
              <a:rPr b="0" i="0" lang="nl-NL" sz="1400" u="none" cap="none" strike="noStrike">
                <a:solidFill>
                  <a:srgbClr val="666666"/>
                </a:solidFill>
                <a:latin typeface="Open Sans"/>
                <a:ea typeface="Open Sans"/>
                <a:cs typeface="Open Sans"/>
                <a:sym typeface="Open Sans"/>
              </a:rPr>
            </a:br>
            <a:r>
              <a:rPr b="0" i="0" lang="nl-NL" sz="1400" u="none" cap="none" strike="noStrike">
                <a:solidFill>
                  <a:srgbClr val="666666"/>
                </a:solidFill>
                <a:latin typeface="Open Sans"/>
                <a:ea typeface="Open Sans"/>
                <a:cs typeface="Open Sans"/>
                <a:sym typeface="Open Sans"/>
              </a:rPr>
              <a:t>later uit en sturen we toe!</a:t>
            </a:r>
            <a:endParaRPr b="0" i="0" sz="1400" u="none" cap="none" strike="noStrike">
              <a:solidFill>
                <a:srgbClr val="666666"/>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666666"/>
              </a:solidFill>
              <a:latin typeface="Open Sans"/>
              <a:ea typeface="Open Sans"/>
              <a:cs typeface="Open Sans"/>
              <a:sym typeface="Open Sans"/>
            </a:endParaRPr>
          </a:p>
        </p:txBody>
      </p:sp>
      <p:pic>
        <p:nvPicPr>
          <p:cNvPr descr="image1.png" id="160" name="Google Shape;160;g754657d1cc_1_0"/>
          <p:cNvPicPr preferRelativeResize="0"/>
          <p:nvPr/>
        </p:nvPicPr>
        <p:blipFill rotWithShape="1">
          <a:blip r:embed="rId3">
            <a:alphaModFix/>
          </a:blip>
          <a:srcRect b="0" l="0" r="0" t="0"/>
          <a:stretch/>
        </p:blipFill>
        <p:spPr>
          <a:xfrm>
            <a:off x="7316326" y="4801451"/>
            <a:ext cx="1716775" cy="267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g846d2fa732_5_0"/>
          <p:cNvSpPr/>
          <p:nvPr/>
        </p:nvSpPr>
        <p:spPr>
          <a:xfrm>
            <a:off x="-1" y="-44850"/>
            <a:ext cx="273300" cy="5188200"/>
          </a:xfrm>
          <a:prstGeom prst="rect">
            <a:avLst/>
          </a:prstGeom>
          <a:gradFill>
            <a:gsLst>
              <a:gs pos="0">
                <a:srgbClr val="006F9E"/>
              </a:gs>
              <a:gs pos="100000">
                <a:srgbClr val="70A4D5"/>
              </a:gs>
            </a:gsLst>
            <a:lin ang="5400012" scaled="0"/>
          </a:gradFill>
          <a:ln>
            <a:noFill/>
          </a:ln>
          <a:effectLst>
            <a:reflection blurRad="0" dir="0" dist="0" endA="0" endPos="40000" fadeDir="5400012" kx="0" rotWithShape="0" algn="bl" stPos="0" sy="-100000" ky="0"/>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846d2fa732_5_0"/>
          <p:cNvSpPr txBox="1"/>
          <p:nvPr/>
        </p:nvSpPr>
        <p:spPr>
          <a:xfrm>
            <a:off x="815849" y="774450"/>
            <a:ext cx="7512300" cy="6021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9900"/>
              </a:buClr>
              <a:buSzPts val="2400"/>
              <a:buFont typeface="Open Sans SemiBold"/>
              <a:buNone/>
            </a:pPr>
            <a:r>
              <a:rPr b="0" i="0" lang="nl-NL" sz="2400" u="none" cap="none" strike="noStrike">
                <a:solidFill>
                  <a:srgbClr val="FF9900"/>
                </a:solidFill>
                <a:latin typeface="Open Sans SemiBold"/>
                <a:ea typeface="Open Sans SemiBold"/>
                <a:cs typeface="Open Sans SemiBold"/>
                <a:sym typeface="Open Sans SemiBold"/>
              </a:rPr>
              <a:t>Polls</a:t>
            </a:r>
            <a:endParaRPr b="0" i="0" sz="1400" u="none" cap="none" strike="noStrike">
              <a:solidFill>
                <a:srgbClr val="000000"/>
              </a:solidFill>
              <a:latin typeface="Arial"/>
              <a:ea typeface="Arial"/>
              <a:cs typeface="Arial"/>
              <a:sym typeface="Arial"/>
            </a:endParaRPr>
          </a:p>
        </p:txBody>
      </p:sp>
      <p:sp>
        <p:nvSpPr>
          <p:cNvPr id="167" name="Google Shape;167;g846d2fa732_5_0"/>
          <p:cNvSpPr txBox="1"/>
          <p:nvPr/>
        </p:nvSpPr>
        <p:spPr>
          <a:xfrm>
            <a:off x="778500" y="1440995"/>
            <a:ext cx="7587000" cy="2920200"/>
          </a:xfrm>
          <a:prstGeom prst="rect">
            <a:avLst/>
          </a:prstGeom>
          <a:noFill/>
          <a:ln>
            <a:noFill/>
          </a:ln>
        </p:spPr>
        <p:txBody>
          <a:bodyPr anchorCtr="0" anchor="t" bIns="91400" lIns="91400" spcFirstLastPara="1" rIns="91400" wrap="square" tIns="91400">
            <a:noAutofit/>
          </a:bodyPr>
          <a:lstStyle/>
          <a:p>
            <a:pPr indent="0" lvl="0" marL="0" marR="0" rtl="0" algn="l">
              <a:lnSpc>
                <a:spcPct val="150000"/>
              </a:lnSpc>
              <a:spcBef>
                <a:spcPts val="0"/>
              </a:spcBef>
              <a:spcAft>
                <a:spcPts val="0"/>
              </a:spcAft>
              <a:buClr>
                <a:srgbClr val="000000"/>
              </a:buClr>
              <a:buSzPts val="1800"/>
              <a:buFont typeface="Arial"/>
              <a:buNone/>
            </a:pPr>
            <a:r>
              <a:rPr b="1" i="0" lang="nl-NL" sz="1800" u="none" cap="none" strike="noStrike">
                <a:solidFill>
                  <a:srgbClr val="666666"/>
                </a:solidFill>
                <a:latin typeface="Open Sans"/>
                <a:ea typeface="Open Sans"/>
                <a:cs typeface="Open Sans"/>
                <a:sym typeface="Open Sans"/>
              </a:rPr>
              <a:t>Doet u mee?</a:t>
            </a:r>
            <a:endParaRPr sz="1800">
              <a:solidFill>
                <a:srgbClr val="666666"/>
              </a:solidFill>
              <a:latin typeface="Open Sans"/>
              <a:ea typeface="Open Sans"/>
              <a:cs typeface="Open Sans"/>
              <a:sym typeface="Open Sans"/>
            </a:endParaRPr>
          </a:p>
        </p:txBody>
      </p:sp>
      <p:pic>
        <p:nvPicPr>
          <p:cNvPr descr="image1.png" id="168" name="Google Shape;168;g846d2fa732_5_0"/>
          <p:cNvPicPr preferRelativeResize="0"/>
          <p:nvPr/>
        </p:nvPicPr>
        <p:blipFill rotWithShape="1">
          <a:blip r:embed="rId3">
            <a:alphaModFix/>
          </a:blip>
          <a:srcRect b="0" l="0" r="0" t="0"/>
          <a:stretch/>
        </p:blipFill>
        <p:spPr>
          <a:xfrm>
            <a:off x="7316326" y="4801451"/>
            <a:ext cx="1716775" cy="267426"/>
          </a:xfrm>
          <a:prstGeom prst="rect">
            <a:avLst/>
          </a:prstGeom>
          <a:noFill/>
          <a:ln>
            <a:noFill/>
          </a:ln>
        </p:spPr>
      </p:pic>
      <p:pic>
        <p:nvPicPr>
          <p:cNvPr id="169" name="Google Shape;169;g846d2fa732_5_0"/>
          <p:cNvPicPr preferRelativeResize="0"/>
          <p:nvPr/>
        </p:nvPicPr>
        <p:blipFill>
          <a:blip r:embed="rId4">
            <a:alphaModFix/>
          </a:blip>
          <a:stretch>
            <a:fillRect/>
          </a:stretch>
        </p:blipFill>
        <p:spPr>
          <a:xfrm>
            <a:off x="3649275" y="1558975"/>
            <a:ext cx="5084584" cy="2920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g846d2fa732_1_0"/>
          <p:cNvSpPr/>
          <p:nvPr/>
        </p:nvSpPr>
        <p:spPr>
          <a:xfrm>
            <a:off x="-1" y="-44850"/>
            <a:ext cx="273300" cy="5188200"/>
          </a:xfrm>
          <a:prstGeom prst="rect">
            <a:avLst/>
          </a:prstGeom>
          <a:gradFill>
            <a:gsLst>
              <a:gs pos="0">
                <a:srgbClr val="006F9E"/>
              </a:gs>
              <a:gs pos="100000">
                <a:srgbClr val="70A4D5"/>
              </a:gs>
            </a:gsLst>
            <a:lin ang="5400012" scaled="0"/>
          </a:gradFill>
          <a:ln>
            <a:noFill/>
          </a:ln>
          <a:effectLst>
            <a:reflection blurRad="0" dir="0" dist="0" endA="0" endPos="40000" fadeDir="5400012" kx="0" rotWithShape="0" algn="bl" stPos="0" sy="-100000" ky="0"/>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1.png" id="175" name="Google Shape;175;g846d2fa732_1_0"/>
          <p:cNvPicPr preferRelativeResize="0"/>
          <p:nvPr/>
        </p:nvPicPr>
        <p:blipFill rotWithShape="1">
          <a:blip r:embed="rId3">
            <a:alphaModFix/>
          </a:blip>
          <a:srcRect b="0" l="0" r="0" t="0"/>
          <a:stretch/>
        </p:blipFill>
        <p:spPr>
          <a:xfrm>
            <a:off x="7316326" y="4801451"/>
            <a:ext cx="1716775" cy="267426"/>
          </a:xfrm>
          <a:prstGeom prst="rect">
            <a:avLst/>
          </a:prstGeom>
          <a:noFill/>
          <a:ln>
            <a:noFill/>
          </a:ln>
        </p:spPr>
      </p:pic>
      <p:sp>
        <p:nvSpPr>
          <p:cNvPr id="176" name="Google Shape;176;g846d2fa732_1_0"/>
          <p:cNvSpPr txBox="1"/>
          <p:nvPr/>
        </p:nvSpPr>
        <p:spPr>
          <a:xfrm>
            <a:off x="5513225" y="2196600"/>
            <a:ext cx="6263400" cy="73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846d2fa732_1_0"/>
          <p:cNvSpPr txBox="1"/>
          <p:nvPr/>
        </p:nvSpPr>
        <p:spPr>
          <a:xfrm>
            <a:off x="714575" y="256000"/>
            <a:ext cx="51435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nl-NL" sz="1700">
                <a:solidFill>
                  <a:srgbClr val="FF9900"/>
                </a:solidFill>
                <a:latin typeface="Helvetica Neue"/>
                <a:ea typeface="Helvetica Neue"/>
                <a:cs typeface="Helvetica Neue"/>
                <a:sym typeface="Helvetica Neue"/>
              </a:rPr>
              <a:t>Inloggen</a:t>
            </a:r>
            <a:r>
              <a:rPr b="1" lang="nl-NL" sz="1700">
                <a:solidFill>
                  <a:srgbClr val="FF9900"/>
                </a:solidFill>
                <a:latin typeface="Helvetica Neue"/>
                <a:ea typeface="Helvetica Neue"/>
                <a:cs typeface="Helvetica Neue"/>
                <a:sym typeface="Helvetica Neue"/>
              </a:rPr>
              <a:t> in SpotOnMedics Financieel (Yuki)</a:t>
            </a:r>
            <a:endParaRPr b="1"/>
          </a:p>
        </p:txBody>
      </p:sp>
      <p:pic>
        <p:nvPicPr>
          <p:cNvPr id="178" name="Google Shape;178;g846d2fa732_1_0"/>
          <p:cNvPicPr preferRelativeResize="0"/>
          <p:nvPr/>
        </p:nvPicPr>
        <p:blipFill>
          <a:blip r:embed="rId4">
            <a:alphaModFix/>
          </a:blip>
          <a:stretch>
            <a:fillRect/>
          </a:stretch>
        </p:blipFill>
        <p:spPr>
          <a:xfrm>
            <a:off x="818742" y="777700"/>
            <a:ext cx="8214349" cy="42594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